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3" r:id="rId5"/>
    <p:sldId id="307" r:id="rId6"/>
    <p:sldId id="306" r:id="rId7"/>
    <p:sldId id="257" r:id="rId8"/>
    <p:sldId id="298" r:id="rId9"/>
    <p:sldId id="297" r:id="rId10"/>
    <p:sldId id="295" r:id="rId11"/>
    <p:sldId id="300" r:id="rId12"/>
    <p:sldId id="296" r:id="rId13"/>
    <p:sldId id="293" r:id="rId14"/>
    <p:sldId id="285" r:id="rId15"/>
    <p:sldId id="303" r:id="rId16"/>
    <p:sldId id="258" r:id="rId17"/>
    <p:sldId id="301" r:id="rId18"/>
    <p:sldId id="274" r:id="rId19"/>
    <p:sldId id="263" r:id="rId20"/>
    <p:sldId id="276" r:id="rId21"/>
    <p:sldId id="260" r:id="rId22"/>
    <p:sldId id="268" r:id="rId23"/>
    <p:sldId id="267" r:id="rId24"/>
    <p:sldId id="270" r:id="rId25"/>
    <p:sldId id="277" r:id="rId26"/>
    <p:sldId id="269" r:id="rId27"/>
    <p:sldId id="272" r:id="rId28"/>
    <p:sldId id="3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1B3D4D-6CF0-4583-9172-148E6C8C3E19}">
          <p14:sldIdLst>
            <p14:sldId id="256"/>
            <p14:sldId id="280"/>
            <p14:sldId id="281"/>
            <p14:sldId id="283"/>
            <p14:sldId id="307"/>
            <p14:sldId id="306"/>
            <p14:sldId id="257"/>
            <p14:sldId id="298"/>
            <p14:sldId id="297"/>
            <p14:sldId id="295"/>
            <p14:sldId id="300"/>
            <p14:sldId id="296"/>
            <p14:sldId id="293"/>
            <p14:sldId id="285"/>
            <p14:sldId id="303"/>
          </p14:sldIdLst>
        </p14:section>
        <p14:section name="ob" id="{C968FF8C-595F-4860-9C20-C0C66D0D5660}">
          <p14:sldIdLst>
            <p14:sldId id="258"/>
          </p14:sldIdLst>
        </p14:section>
        <p14:section name="variable" id="{5B53CE24-5845-477C-9160-C1A3CC8F7B6E}">
          <p14:sldIdLst>
            <p14:sldId id="301"/>
            <p14:sldId id="274"/>
            <p14:sldId id="263"/>
            <p14:sldId id="276"/>
          </p14:sldIdLst>
        </p14:section>
        <p14:section name="tech" id="{891B8544-9386-4CA3-9E59-FD89AC0A0697}">
          <p14:sldIdLst>
            <p14:sldId id="260"/>
          </p14:sldIdLst>
        </p14:section>
        <p14:section name="results" id="{2A92F3F3-AA4C-4E9D-B6CD-3D042A7C90D8}">
          <p14:sldIdLst>
            <p14:sldId id="268"/>
            <p14:sldId id="267"/>
          </p14:sldIdLst>
        </p14:section>
        <p14:section name="inter" id="{5CC027BB-655D-4FC3-BFF5-3365070EEFAF}">
          <p14:sldIdLst>
            <p14:sldId id="270"/>
            <p14:sldId id="277"/>
            <p14:sldId id="269"/>
          </p14:sldIdLst>
        </p14:section>
        <p14:section name="limit" id="{4917C076-AFF6-492A-A0DF-89BA10FFCD5D}">
          <p14:sldIdLst>
            <p14:sldId id="272"/>
          </p14:sldIdLst>
        </p14:section>
        <p14:section name="thank" id="{5D0F8753-38B3-4F97-A3D3-25000026B8D7}">
          <p14:sldIdLst>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E8A7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660"/>
  </p:normalViewPr>
  <p:slideViewPr>
    <p:cSldViewPr snapToGrid="0">
      <p:cViewPr>
        <p:scale>
          <a:sx n="25" d="100"/>
          <a:sy n="25" d="100"/>
        </p:scale>
        <p:origin x="2196"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OHIT\Downloads\nor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000" dirty="0">
                <a:solidFill>
                  <a:schemeClr val="accent6">
                    <a:lumMod val="20000"/>
                    <a:lumOff val="80000"/>
                  </a:schemeClr>
                </a:solidFill>
              </a:rPr>
              <a:t>Regional disparity in amount of loan disbursed</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compile!$B$1</c:f>
              <c:strCache>
                <c:ptCount val="1"/>
                <c:pt idx="0">
                  <c:v>North</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compile!$B$2:$B$17</c:f>
              <c:numCache>
                <c:formatCode>General</c:formatCode>
                <c:ptCount val="16"/>
                <c:pt idx="0">
                  <c:v>15000</c:v>
                </c:pt>
                <c:pt idx="1">
                  <c:v>19500</c:v>
                </c:pt>
                <c:pt idx="2">
                  <c:v>25480</c:v>
                </c:pt>
                <c:pt idx="3">
                  <c:v>33260</c:v>
                </c:pt>
                <c:pt idx="4">
                  <c:v>40500</c:v>
                </c:pt>
                <c:pt idx="5">
                  <c:v>47820</c:v>
                </c:pt>
                <c:pt idx="6">
                  <c:v>59860</c:v>
                </c:pt>
                <c:pt idx="7">
                  <c:v>74400</c:v>
                </c:pt>
                <c:pt idx="8">
                  <c:v>88340</c:v>
                </c:pt>
                <c:pt idx="9">
                  <c:v>102680</c:v>
                </c:pt>
                <c:pt idx="10">
                  <c:v>115120</c:v>
                </c:pt>
                <c:pt idx="11">
                  <c:v>129140</c:v>
                </c:pt>
                <c:pt idx="12">
                  <c:v>130466</c:v>
                </c:pt>
                <c:pt idx="13">
                  <c:v>143285.4</c:v>
                </c:pt>
                <c:pt idx="14">
                  <c:v>159680</c:v>
                </c:pt>
                <c:pt idx="15">
                  <c:v>193022</c:v>
                </c:pt>
              </c:numCache>
            </c:numRef>
          </c:val>
          <c:smooth val="0"/>
          <c:extLst>
            <c:ext xmlns:c16="http://schemas.microsoft.com/office/drawing/2014/chart" uri="{C3380CC4-5D6E-409C-BE32-E72D297353CC}">
              <c16:uniqueId val="{00000000-4167-4125-955D-C79AC4C0481F}"/>
            </c:ext>
          </c:extLst>
        </c:ser>
        <c:ser>
          <c:idx val="1"/>
          <c:order val="1"/>
          <c:tx>
            <c:strRef>
              <c:f>compile!$C$1</c:f>
              <c:strCache>
                <c:ptCount val="1"/>
                <c:pt idx="0">
                  <c:v>Central</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compile!$C$2:$C$17</c:f>
              <c:numCache>
                <c:formatCode>General</c:formatCode>
                <c:ptCount val="16"/>
                <c:pt idx="0">
                  <c:v>19200</c:v>
                </c:pt>
                <c:pt idx="1">
                  <c:v>24525</c:v>
                </c:pt>
                <c:pt idx="2">
                  <c:v>30550</c:v>
                </c:pt>
                <c:pt idx="3">
                  <c:v>38825</c:v>
                </c:pt>
                <c:pt idx="4">
                  <c:v>45700</c:v>
                </c:pt>
                <c:pt idx="5">
                  <c:v>53850</c:v>
                </c:pt>
                <c:pt idx="6">
                  <c:v>66700</c:v>
                </c:pt>
                <c:pt idx="7">
                  <c:v>77750</c:v>
                </c:pt>
                <c:pt idx="8">
                  <c:v>92475</c:v>
                </c:pt>
                <c:pt idx="9">
                  <c:v>110525</c:v>
                </c:pt>
                <c:pt idx="10">
                  <c:v>130425</c:v>
                </c:pt>
                <c:pt idx="11">
                  <c:v>148925</c:v>
                </c:pt>
                <c:pt idx="12">
                  <c:v>164077.5</c:v>
                </c:pt>
                <c:pt idx="13">
                  <c:v>178804.75</c:v>
                </c:pt>
                <c:pt idx="14">
                  <c:v>201075</c:v>
                </c:pt>
                <c:pt idx="15">
                  <c:v>237023</c:v>
                </c:pt>
              </c:numCache>
            </c:numRef>
          </c:val>
          <c:smooth val="0"/>
          <c:extLst>
            <c:ext xmlns:c16="http://schemas.microsoft.com/office/drawing/2014/chart" uri="{C3380CC4-5D6E-409C-BE32-E72D297353CC}">
              <c16:uniqueId val="{00000001-4167-4125-955D-C79AC4C0481F}"/>
            </c:ext>
          </c:extLst>
        </c:ser>
        <c:ser>
          <c:idx val="2"/>
          <c:order val="2"/>
          <c:tx>
            <c:strRef>
              <c:f>compile!$D$1</c:f>
              <c:strCache>
                <c:ptCount val="1"/>
                <c:pt idx="0">
                  <c:v>South</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compile!$D$2:$D$17</c:f>
              <c:numCache>
                <c:formatCode>General</c:formatCode>
                <c:ptCount val="16"/>
                <c:pt idx="0">
                  <c:v>61250</c:v>
                </c:pt>
                <c:pt idx="1">
                  <c:v>78125</c:v>
                </c:pt>
                <c:pt idx="2">
                  <c:v>101450</c:v>
                </c:pt>
                <c:pt idx="3">
                  <c:v>128650</c:v>
                </c:pt>
                <c:pt idx="4">
                  <c:v>160725</c:v>
                </c:pt>
                <c:pt idx="5">
                  <c:v>194300</c:v>
                </c:pt>
                <c:pt idx="6">
                  <c:v>233500</c:v>
                </c:pt>
                <c:pt idx="7">
                  <c:v>281700</c:v>
                </c:pt>
                <c:pt idx="8">
                  <c:v>334175</c:v>
                </c:pt>
                <c:pt idx="9">
                  <c:v>386000</c:v>
                </c:pt>
                <c:pt idx="10">
                  <c:v>432000</c:v>
                </c:pt>
                <c:pt idx="11">
                  <c:v>385725</c:v>
                </c:pt>
                <c:pt idx="12">
                  <c:v>420312.5</c:v>
                </c:pt>
                <c:pt idx="13">
                  <c:v>449826.5</c:v>
                </c:pt>
                <c:pt idx="14">
                  <c:v>517125</c:v>
                </c:pt>
                <c:pt idx="15">
                  <c:v>598021.25</c:v>
                </c:pt>
              </c:numCache>
            </c:numRef>
          </c:val>
          <c:smooth val="0"/>
          <c:extLst>
            <c:ext xmlns:c16="http://schemas.microsoft.com/office/drawing/2014/chart" uri="{C3380CC4-5D6E-409C-BE32-E72D297353CC}">
              <c16:uniqueId val="{00000002-4167-4125-955D-C79AC4C0481F}"/>
            </c:ext>
          </c:extLst>
        </c:ser>
        <c:ser>
          <c:idx val="3"/>
          <c:order val="3"/>
          <c:tx>
            <c:strRef>
              <c:f>compile!$E$1</c:f>
              <c:strCache>
                <c:ptCount val="1"/>
                <c:pt idx="0">
                  <c:v>West</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compile!$E$2:$E$17</c:f>
              <c:numCache>
                <c:formatCode>General</c:formatCode>
                <c:ptCount val="16"/>
                <c:pt idx="0">
                  <c:v>99900</c:v>
                </c:pt>
                <c:pt idx="1">
                  <c:v>137600</c:v>
                </c:pt>
                <c:pt idx="2">
                  <c:v>187000</c:v>
                </c:pt>
                <c:pt idx="3">
                  <c:v>239066.67</c:v>
                </c:pt>
                <c:pt idx="4">
                  <c:v>306233.33</c:v>
                </c:pt>
                <c:pt idx="5">
                  <c:v>346366.67</c:v>
                </c:pt>
                <c:pt idx="6">
                  <c:v>383000</c:v>
                </c:pt>
                <c:pt idx="7">
                  <c:v>464000</c:v>
                </c:pt>
                <c:pt idx="8">
                  <c:v>544700</c:v>
                </c:pt>
                <c:pt idx="9">
                  <c:v>623733.32999999996</c:v>
                </c:pt>
                <c:pt idx="10">
                  <c:v>717566.67</c:v>
                </c:pt>
                <c:pt idx="11">
                  <c:v>782800</c:v>
                </c:pt>
                <c:pt idx="12">
                  <c:v>887430</c:v>
                </c:pt>
                <c:pt idx="13">
                  <c:v>924387.67</c:v>
                </c:pt>
                <c:pt idx="14">
                  <c:v>988733.33</c:v>
                </c:pt>
                <c:pt idx="15">
                  <c:v>1018366</c:v>
                </c:pt>
              </c:numCache>
            </c:numRef>
          </c:val>
          <c:smooth val="0"/>
          <c:extLst>
            <c:ext xmlns:c16="http://schemas.microsoft.com/office/drawing/2014/chart" uri="{C3380CC4-5D6E-409C-BE32-E72D297353CC}">
              <c16:uniqueId val="{00000003-4167-4125-955D-C79AC4C0481F}"/>
            </c:ext>
          </c:extLst>
        </c:ser>
        <c:ser>
          <c:idx val="4"/>
          <c:order val="4"/>
          <c:tx>
            <c:strRef>
              <c:f>compile!$F$1</c:f>
              <c:strCache>
                <c:ptCount val="1"/>
                <c:pt idx="0">
                  <c:v>East</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compile!$F$2:$F$17</c:f>
              <c:numCache>
                <c:formatCode>General</c:formatCode>
                <c:ptCount val="16"/>
                <c:pt idx="0">
                  <c:v>18450</c:v>
                </c:pt>
                <c:pt idx="1">
                  <c:v>23125</c:v>
                </c:pt>
                <c:pt idx="2">
                  <c:v>28425</c:v>
                </c:pt>
                <c:pt idx="3">
                  <c:v>37875</c:v>
                </c:pt>
                <c:pt idx="4">
                  <c:v>44750</c:v>
                </c:pt>
                <c:pt idx="5">
                  <c:v>52375</c:v>
                </c:pt>
                <c:pt idx="6">
                  <c:v>64500</c:v>
                </c:pt>
                <c:pt idx="7">
                  <c:v>76425</c:v>
                </c:pt>
                <c:pt idx="8">
                  <c:v>89525</c:v>
                </c:pt>
                <c:pt idx="9">
                  <c:v>101850</c:v>
                </c:pt>
                <c:pt idx="10">
                  <c:v>114150</c:v>
                </c:pt>
                <c:pt idx="11">
                  <c:v>125150</c:v>
                </c:pt>
                <c:pt idx="12">
                  <c:v>133342.5</c:v>
                </c:pt>
                <c:pt idx="13">
                  <c:v>140236</c:v>
                </c:pt>
                <c:pt idx="14">
                  <c:v>151400</c:v>
                </c:pt>
                <c:pt idx="15">
                  <c:v>173852.5</c:v>
                </c:pt>
              </c:numCache>
            </c:numRef>
          </c:val>
          <c:smooth val="0"/>
          <c:extLst>
            <c:ext xmlns:c16="http://schemas.microsoft.com/office/drawing/2014/chart" uri="{C3380CC4-5D6E-409C-BE32-E72D297353CC}">
              <c16:uniqueId val="{00000004-4167-4125-955D-C79AC4C0481F}"/>
            </c:ext>
          </c:extLst>
        </c:ser>
        <c:ser>
          <c:idx val="5"/>
          <c:order val="5"/>
          <c:tx>
            <c:strRef>
              <c:f>compile!$G$1</c:f>
              <c:strCache>
                <c:ptCount val="1"/>
                <c:pt idx="0">
                  <c:v>Northeast</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compile!$A$2:$A$17</c:f>
              <c:numCache>
                <c:formatCode>General</c:formatCode>
                <c:ptCount val="16"/>
                <c:pt idx="0">
                  <c:v>2004</c:v>
                </c:pt>
                <c:pt idx="1">
                  <c:v>2005</c:v>
                </c:pt>
                <c:pt idx="2">
                  <c:v>2006</c:v>
                </c:pt>
                <c:pt idx="3">
                  <c:v>2007</c:v>
                </c:pt>
                <c:pt idx="4">
                  <c:v>2008</c:v>
                </c:pt>
                <c:pt idx="5">
                  <c:v>2009</c:v>
                </c:pt>
                <c:pt idx="6">
                  <c:v>2010</c:v>
                </c:pt>
                <c:pt idx="7">
                  <c:v>2011</c:v>
                </c:pt>
                <c:pt idx="8">
                  <c:v>2012</c:v>
                </c:pt>
                <c:pt idx="9">
                  <c:v>2013</c:v>
                </c:pt>
                <c:pt idx="10">
                  <c:v>2014</c:v>
                </c:pt>
                <c:pt idx="11">
                  <c:v>2015</c:v>
                </c:pt>
                <c:pt idx="12">
                  <c:v>2016</c:v>
                </c:pt>
                <c:pt idx="13">
                  <c:v>2017</c:v>
                </c:pt>
                <c:pt idx="14">
                  <c:v>2018</c:v>
                </c:pt>
                <c:pt idx="15">
                  <c:v>2019</c:v>
                </c:pt>
              </c:numCache>
            </c:numRef>
          </c:cat>
          <c:val>
            <c:numRef>
              <c:f>compile!$G$2:$G$17</c:f>
              <c:numCache>
                <c:formatCode>0.00</c:formatCode>
                <c:ptCount val="16"/>
                <c:pt idx="0">
                  <c:v>3088.2448979591836</c:v>
                </c:pt>
                <c:pt idx="1">
                  <c:v>3531.6938775510203</c:v>
                </c:pt>
                <c:pt idx="2">
                  <c:v>4247.9591836734699</c:v>
                </c:pt>
                <c:pt idx="3">
                  <c:v>4919.7755102040819</c:v>
                </c:pt>
                <c:pt idx="4">
                  <c:v>5821.9795918367354</c:v>
                </c:pt>
                <c:pt idx="5">
                  <c:v>6650.7755102040819</c:v>
                </c:pt>
                <c:pt idx="6">
                  <c:v>7475.4693877551026</c:v>
                </c:pt>
                <c:pt idx="7">
                  <c:v>8448.4285714285706</c:v>
                </c:pt>
                <c:pt idx="8">
                  <c:v>9917.2448979591845</c:v>
                </c:pt>
                <c:pt idx="9">
                  <c:v>11253.020408163266</c:v>
                </c:pt>
                <c:pt idx="10">
                  <c:v>13090.122448979591</c:v>
                </c:pt>
                <c:pt idx="11">
                  <c:v>15340.510204081633</c:v>
                </c:pt>
                <c:pt idx="12">
                  <c:v>503.42857142857139</c:v>
                </c:pt>
                <c:pt idx="13">
                  <c:v>703.35714285714278</c:v>
                </c:pt>
                <c:pt idx="14">
                  <c:v>886.64285714285722</c:v>
                </c:pt>
                <c:pt idx="15">
                  <c:v>1036.5952380952381</c:v>
                </c:pt>
              </c:numCache>
            </c:numRef>
          </c:val>
          <c:smooth val="0"/>
          <c:extLst>
            <c:ext xmlns:c16="http://schemas.microsoft.com/office/drawing/2014/chart" uri="{C3380CC4-5D6E-409C-BE32-E72D297353CC}">
              <c16:uniqueId val="{00000005-4167-4125-955D-C79AC4C0481F}"/>
            </c:ext>
          </c:extLst>
        </c:ser>
        <c:dLbls>
          <c:showLegendKey val="0"/>
          <c:showVal val="0"/>
          <c:showCatName val="0"/>
          <c:showSerName val="0"/>
          <c:showPercent val="0"/>
          <c:showBubbleSize val="0"/>
        </c:dLbls>
        <c:smooth val="0"/>
        <c:axId val="1656657840"/>
        <c:axId val="1656666160"/>
      </c:lineChart>
      <c:catAx>
        <c:axId val="165665784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 Year</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56666160"/>
        <c:crosses val="autoZero"/>
        <c:auto val="1"/>
        <c:lblAlgn val="ctr"/>
        <c:lblOffset val="100"/>
        <c:noMultiLvlLbl val="0"/>
      </c:catAx>
      <c:valAx>
        <c:axId val="165666616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r>
                  <a:rPr lang="en-IN" sz="1400" dirty="0"/>
                  <a:t>Amount of Institutional Credit (In LAKHS)</a:t>
                </a:r>
              </a:p>
            </c:rich>
          </c:tx>
          <c:overlay val="0"/>
          <c:spPr>
            <a:noFill/>
            <a:ln>
              <a:noFill/>
            </a:ln>
            <a:effectLst/>
          </c:spPr>
          <c:txPr>
            <a:bodyPr rot="-5400000" spcFirstLastPara="1" vertOverflow="ellipsis" vert="horz" wrap="square" anchor="ctr" anchorCtr="1"/>
            <a:lstStyle/>
            <a:p>
              <a:pPr>
                <a:defRPr sz="14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en-US"/>
          </a:p>
        </c:txPr>
        <c:crossAx val="16566578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glow rad="139700">
        <a:schemeClr val="accent3">
          <a:satMod val="175000"/>
          <a:alpha val="40000"/>
        </a:schemeClr>
      </a:glow>
    </a:effectLst>
    <a:scene3d>
      <a:camera prst="orthographicFront"/>
      <a:lightRig rig="threePt" dir="t"/>
    </a:scene3d>
    <a:sp3d>
      <a:bevelT w="190500" h="38100"/>
    </a:sp3d>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D59B-7CC5-F295-BC3B-385A6D80F3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C1E6C9E-46EA-C573-F025-6000A9813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094EC3-EDBB-1618-C16D-9A4EDA77C7E2}"/>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AD3445D0-AB53-FB27-7497-369C0186F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BFC433-ED53-05A6-C53E-6AEB6B3E311B}"/>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337538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34E5-F9E1-DBDA-6943-9CB34C04564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3FF527-0A0C-C575-1794-38038E8D0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343911-019B-A769-D3E1-3F5740691578}"/>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07C6B121-1D86-0F48-AD42-3DC736C11C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D92F1-E65F-CAF8-A52B-AD4411016EB8}"/>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1262350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E77690-ADDC-020E-8B6A-FAC4E07BDD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14AD5A-ECBA-FB1A-FE86-1E7E1E49C8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00C748-8CA8-37AA-B27B-8E5A3C64A509}"/>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73648CCA-9511-5305-DBE3-7530295461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E4F1FB-F7AB-5543-150C-A7FF9DFB63DC}"/>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3354901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9B96-DD9D-4D03-49FD-9DFF6A2462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FF72AF1-0D5A-6ECA-E668-0FC7217E3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9D9FF7-A02E-45A6-736F-3619AA3108AD}"/>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844AD8FB-DE0E-7E35-9AFA-C96E058C0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39B44-6A3A-71CA-109A-B9E46BECF171}"/>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281611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1F806-D8D9-34D7-8DE2-66220D08C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302D85-3894-8A87-8E57-90BB8F7980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634FE4-3103-AFE5-DF9F-D14C9697F13A}"/>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10E3BFC5-DED6-2ACA-EDE5-9451B54465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02CA7-13CC-D31D-61A2-40E798275FD7}"/>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410139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A3491-7C23-31D9-01CA-AEBFD2FE03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6E6A0E-8407-6086-12B6-64539B543A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5D20F6-0036-CEB2-590B-64345C5CB4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C5473B-4670-D99C-0378-0FB2C31E6F77}"/>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6" name="Footer Placeholder 5">
            <a:extLst>
              <a:ext uri="{FF2B5EF4-FFF2-40B4-BE49-F238E27FC236}">
                <a16:creationId xmlns:a16="http://schemas.microsoft.com/office/drawing/2014/main" id="{A527D13E-3A3E-ECAD-4D99-2079DF0E24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274BB6-B56A-6727-922E-B189FE688DF6}"/>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1008534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C680-7DEA-058B-7C74-58632A578FD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BBE3BC-0002-8102-57D8-A4964382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8323FE-4A5F-84EC-EC0E-1B1BA7124B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8E159C-5D36-E907-8114-E59FACE4A7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F5BF8F-B391-0EBB-AC58-882D10491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BD4BB3-4097-3F4A-C23B-4DB28742E6BE}"/>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8" name="Footer Placeholder 7">
            <a:extLst>
              <a:ext uri="{FF2B5EF4-FFF2-40B4-BE49-F238E27FC236}">
                <a16:creationId xmlns:a16="http://schemas.microsoft.com/office/drawing/2014/main" id="{BDDF8E93-CE50-75BD-9ED6-874C0EFB774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4195DAA-B54C-CC1E-EC2A-6BDC40F194A0}"/>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239372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3770-9F3A-C46E-F275-381CD9FAA9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BD91BEB-097B-C16D-AFFC-3B24456102FB}"/>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4" name="Footer Placeholder 3">
            <a:extLst>
              <a:ext uri="{FF2B5EF4-FFF2-40B4-BE49-F238E27FC236}">
                <a16:creationId xmlns:a16="http://schemas.microsoft.com/office/drawing/2014/main" id="{2C047A4C-281E-4494-63E6-909B3AEBFF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D59E4-1D78-2F98-6834-55BB6349838C}"/>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742966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1B4DCE-138C-1C2B-A2FA-E746F6E01DC2}"/>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3" name="Footer Placeholder 2">
            <a:extLst>
              <a:ext uri="{FF2B5EF4-FFF2-40B4-BE49-F238E27FC236}">
                <a16:creationId xmlns:a16="http://schemas.microsoft.com/office/drawing/2014/main" id="{59A09451-2756-CBA1-7805-0D1CEFCDE2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886D203-0E7D-06A8-CEA9-15CC3C4119AE}"/>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3972858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E4DE-A971-4FA4-1515-851411B66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52FB62-D3D7-7074-C0BD-EBB4097F6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096D51-8164-5A41-DF53-84DD0EC9D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5DB39B-2996-34ED-45E1-0502A88E8537}"/>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6" name="Footer Placeholder 5">
            <a:extLst>
              <a:ext uri="{FF2B5EF4-FFF2-40B4-BE49-F238E27FC236}">
                <a16:creationId xmlns:a16="http://schemas.microsoft.com/office/drawing/2014/main" id="{269ADD50-90FA-4E8E-519C-6AB428D5AB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770505-B532-78F5-371D-4B9F7C22430D}"/>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118934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FA22-211F-4D45-2FD2-4AFE07C66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B65DA7-596C-95B4-7FEA-53A38C0CF8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025236A-EBC7-FAE0-5C93-8CADAF619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5CDD7-1AB9-6034-7559-74243E015BE5}"/>
              </a:ext>
            </a:extLst>
          </p:cNvPr>
          <p:cNvSpPr>
            <a:spLocks noGrp="1"/>
          </p:cNvSpPr>
          <p:nvPr>
            <p:ph type="dt" sz="half" idx="10"/>
          </p:nvPr>
        </p:nvSpPr>
        <p:spPr/>
        <p:txBody>
          <a:bodyPr/>
          <a:lstStyle/>
          <a:p>
            <a:fld id="{B12B1D47-6EE4-4ADA-A9D0-26872ED1D3D0}" type="datetimeFigureOut">
              <a:rPr lang="en-IN" smtClean="0"/>
              <a:t>25-11-2022</a:t>
            </a:fld>
            <a:endParaRPr lang="en-IN"/>
          </a:p>
        </p:txBody>
      </p:sp>
      <p:sp>
        <p:nvSpPr>
          <p:cNvPr id="6" name="Footer Placeholder 5">
            <a:extLst>
              <a:ext uri="{FF2B5EF4-FFF2-40B4-BE49-F238E27FC236}">
                <a16:creationId xmlns:a16="http://schemas.microsoft.com/office/drawing/2014/main" id="{FE84C5AC-39CF-3EAA-5765-314B1DEBFA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33E090-E5B8-9B6A-D7DC-F50C94289B0F}"/>
              </a:ext>
            </a:extLst>
          </p:cNvPr>
          <p:cNvSpPr>
            <a:spLocks noGrp="1"/>
          </p:cNvSpPr>
          <p:nvPr>
            <p:ph type="sldNum" sz="quarter" idx="12"/>
          </p:nvPr>
        </p:nvSpPr>
        <p:spPr/>
        <p:txBody>
          <a:bodyPr/>
          <a:lstStyle/>
          <a:p>
            <a:fld id="{3A441C60-F7AF-4BB6-8A02-FA64A0681750}" type="slidenum">
              <a:rPr lang="en-IN" smtClean="0"/>
              <a:t>‹#›</a:t>
            </a:fld>
            <a:endParaRPr lang="en-IN"/>
          </a:p>
        </p:txBody>
      </p:sp>
    </p:spTree>
    <p:extLst>
      <p:ext uri="{BB962C8B-B14F-4D97-AF65-F5344CB8AC3E}">
        <p14:creationId xmlns:p14="http://schemas.microsoft.com/office/powerpoint/2010/main" val="3514628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449865-1F1E-647A-20A6-CF7B63F6F0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F605DB-21F1-EE92-88EF-947906EB4B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ABAE1D-DC52-9649-7271-D2A0F556EA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B1D47-6EE4-4ADA-A9D0-26872ED1D3D0}" type="datetimeFigureOut">
              <a:rPr lang="en-IN" smtClean="0"/>
              <a:t>25-11-2022</a:t>
            </a:fld>
            <a:endParaRPr lang="en-IN"/>
          </a:p>
        </p:txBody>
      </p:sp>
      <p:sp>
        <p:nvSpPr>
          <p:cNvPr id="5" name="Footer Placeholder 4">
            <a:extLst>
              <a:ext uri="{FF2B5EF4-FFF2-40B4-BE49-F238E27FC236}">
                <a16:creationId xmlns:a16="http://schemas.microsoft.com/office/drawing/2014/main" id="{EFF9EFA1-C351-4D8D-4102-A9318933C3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C3128C4-1287-792A-F2F2-6911F05A0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41C60-F7AF-4BB6-8A02-FA64A0681750}" type="slidenum">
              <a:rPr lang="en-IN" smtClean="0"/>
              <a:t>‹#›</a:t>
            </a:fld>
            <a:endParaRPr lang="en-IN"/>
          </a:p>
        </p:txBody>
      </p:sp>
    </p:spTree>
    <p:extLst>
      <p:ext uri="{BB962C8B-B14F-4D97-AF65-F5344CB8AC3E}">
        <p14:creationId xmlns:p14="http://schemas.microsoft.com/office/powerpoint/2010/main" val="1111903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slide" Target="slide24.xml"/><Relationship Id="rId1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slide" Target="slide22.xml"/><Relationship Id="rId12" Type="http://schemas.openxmlformats.org/officeDocument/2006/relationships/image" Target="../media/image12.png"/><Relationship Id="rId17" Type="http://schemas.openxmlformats.org/officeDocument/2006/relationships/image" Target="../media/image13.png"/><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1.png"/><Relationship Id="rId5" Type="http://schemas.openxmlformats.org/officeDocument/2006/relationships/image" Target="../media/image9.png"/><Relationship Id="rId15" Type="http://schemas.openxmlformats.org/officeDocument/2006/relationships/image" Target="../media/image13.png"/><Relationship Id="rId10" Type="http://schemas.openxmlformats.org/officeDocument/2006/relationships/slide" Target="slide27.xml"/><Relationship Id="rId19" Type="http://schemas.openxmlformats.org/officeDocument/2006/relationships/slide" Target="slide16.xml"/><Relationship Id="rId4" Type="http://schemas.openxmlformats.org/officeDocument/2006/relationships/slide" Target="slide21.xml"/><Relationship Id="rId9" Type="http://schemas.openxmlformats.org/officeDocument/2006/relationships/image" Target="../media/image11.png"/><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bin"/><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4710A-9A28-ABD6-1C0E-A0345F53DEEC}"/>
              </a:ext>
            </a:extLst>
          </p:cNvPr>
          <p:cNvPicPr>
            <a:picLocks noChangeAspect="1"/>
          </p:cNvPicPr>
          <p:nvPr/>
        </p:nvPicPr>
        <p:blipFill>
          <a:blip r:embed="rId2">
            <a:extLst>
              <a:ext uri="{BEBA8EAE-BF5A-486C-A8C5-ECC9F3942E4B}">
                <a14:imgProps xmlns:a14="http://schemas.microsoft.com/office/drawing/2010/main">
                  <a14:imgLayer r:embed="rId3">
                    <a14:imgEffect>
                      <a14:artisticMarker/>
                    </a14:imgEffect>
                    <a14:imgEffect>
                      <a14:colorTemperature colorTemp="4700"/>
                    </a14:imgEffect>
                  </a14:imgLayer>
                </a14:imgProps>
              </a:ext>
            </a:extLst>
          </a:blip>
          <a:stretch>
            <a:fillRect/>
          </a:stretch>
        </p:blipFill>
        <p:spPr>
          <a:xfrm>
            <a:off x="-1" y="0"/>
            <a:ext cx="12199081" cy="6857999"/>
          </a:xfrm>
          <a:prstGeom prst="rect">
            <a:avLst/>
          </a:prstGeom>
        </p:spPr>
      </p:pic>
      <p:sp>
        <p:nvSpPr>
          <p:cNvPr id="2" name="Title 1">
            <a:extLst>
              <a:ext uri="{FF2B5EF4-FFF2-40B4-BE49-F238E27FC236}">
                <a16:creationId xmlns:a16="http://schemas.microsoft.com/office/drawing/2014/main" id="{DB763C58-2083-5950-5BFE-73608AD228C9}"/>
              </a:ext>
            </a:extLst>
          </p:cNvPr>
          <p:cNvSpPr>
            <a:spLocks noGrp="1"/>
          </p:cNvSpPr>
          <p:nvPr>
            <p:ph type="ctrTitle"/>
          </p:nvPr>
        </p:nvSpPr>
        <p:spPr>
          <a:xfrm>
            <a:off x="789709" y="1992781"/>
            <a:ext cx="10612582" cy="2872437"/>
          </a:xfrm>
        </p:spPr>
        <p:txBody>
          <a:bodyPr>
            <a:normAutofit/>
          </a:bodyPr>
          <a:lstStyle/>
          <a:p>
            <a:r>
              <a:rPr lang="en-IN" sz="4800" dirty="0">
                <a:solidFill>
                  <a:schemeClr val="bg1"/>
                </a:solidFill>
                <a:effectLst>
                  <a:outerShdw blurRad="38100" dist="38100" dir="2700000" algn="tl">
                    <a:srgbClr val="000000">
                      <a:alpha val="43137"/>
                    </a:srgbClr>
                  </a:outerShdw>
                </a:effectLst>
                <a:latin typeface="Algerian" panose="04020705040A02060702" pitchFamily="82" charset="0"/>
              </a:rPr>
              <a:t>Showing the credit disparities and Modelling the determinants  of Credit disbursement among Indian Regions</a:t>
            </a:r>
          </a:p>
        </p:txBody>
      </p:sp>
    </p:spTree>
    <p:extLst>
      <p:ext uri="{BB962C8B-B14F-4D97-AF65-F5344CB8AC3E}">
        <p14:creationId xmlns:p14="http://schemas.microsoft.com/office/powerpoint/2010/main" val="3301965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09ED3-BB4C-F415-8352-6C6F803371B7}"/>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9" name="Oval 18">
            <a:extLst>
              <a:ext uri="{FF2B5EF4-FFF2-40B4-BE49-F238E27FC236}">
                <a16:creationId xmlns:a16="http://schemas.microsoft.com/office/drawing/2014/main" id="{C1AEEA6B-128E-3684-C721-E59896ADF5BD}"/>
              </a:ext>
            </a:extLst>
          </p:cNvPr>
          <p:cNvSpPr/>
          <p:nvPr/>
        </p:nvSpPr>
        <p:spPr>
          <a:xfrm>
            <a:off x="1061004" y="345551"/>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Oval 19">
            <a:extLst>
              <a:ext uri="{FF2B5EF4-FFF2-40B4-BE49-F238E27FC236}">
                <a16:creationId xmlns:a16="http://schemas.microsoft.com/office/drawing/2014/main" id="{11EBBEC8-630D-EAE4-04A0-36EF71298610}"/>
              </a:ext>
            </a:extLst>
          </p:cNvPr>
          <p:cNvSpPr/>
          <p:nvPr/>
        </p:nvSpPr>
        <p:spPr>
          <a:xfrm>
            <a:off x="2588863" y="262986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
        <p:nvSpPr>
          <p:cNvPr id="3" name="Oval 2">
            <a:extLst>
              <a:ext uri="{FF2B5EF4-FFF2-40B4-BE49-F238E27FC236}">
                <a16:creationId xmlns:a16="http://schemas.microsoft.com/office/drawing/2014/main" id="{88992048-5DAC-9020-4548-EB89AD4BD685}"/>
              </a:ext>
            </a:extLst>
          </p:cNvPr>
          <p:cNvSpPr/>
          <p:nvPr/>
        </p:nvSpPr>
        <p:spPr>
          <a:xfrm>
            <a:off x="-1857449" y="-56764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Tree>
    <p:extLst>
      <p:ext uri="{BB962C8B-B14F-4D97-AF65-F5344CB8AC3E}">
        <p14:creationId xmlns:p14="http://schemas.microsoft.com/office/powerpoint/2010/main" val="2797908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1D5224-EB4D-8376-A6D8-2D32926A728F}"/>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9" name="Oval 18">
            <a:extLst>
              <a:ext uri="{FF2B5EF4-FFF2-40B4-BE49-F238E27FC236}">
                <a16:creationId xmlns:a16="http://schemas.microsoft.com/office/drawing/2014/main" id="{C1AEEA6B-128E-3684-C721-E59896ADF5BD}"/>
              </a:ext>
            </a:extLst>
          </p:cNvPr>
          <p:cNvSpPr/>
          <p:nvPr/>
        </p:nvSpPr>
        <p:spPr>
          <a:xfrm>
            <a:off x="2519414" y="262986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Oval 19">
            <a:extLst>
              <a:ext uri="{FF2B5EF4-FFF2-40B4-BE49-F238E27FC236}">
                <a16:creationId xmlns:a16="http://schemas.microsoft.com/office/drawing/2014/main" id="{11EBBEC8-630D-EAE4-04A0-36EF71298610}"/>
              </a:ext>
            </a:extLst>
          </p:cNvPr>
          <p:cNvSpPr/>
          <p:nvPr/>
        </p:nvSpPr>
        <p:spPr>
          <a:xfrm>
            <a:off x="1061003" y="4914181"/>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
        <p:nvSpPr>
          <p:cNvPr id="2" name="Oval 1">
            <a:extLst>
              <a:ext uri="{FF2B5EF4-FFF2-40B4-BE49-F238E27FC236}">
                <a16:creationId xmlns:a16="http://schemas.microsoft.com/office/drawing/2014/main" id="{623FBE6D-0D0E-089C-4F6C-0560A6FCEF5E}"/>
              </a:ext>
            </a:extLst>
          </p:cNvPr>
          <p:cNvSpPr/>
          <p:nvPr/>
        </p:nvSpPr>
        <p:spPr>
          <a:xfrm>
            <a:off x="-1693759" y="-79913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Results</a:t>
            </a:r>
          </a:p>
        </p:txBody>
      </p:sp>
      <p:sp>
        <p:nvSpPr>
          <p:cNvPr id="3" name="Oval 2">
            <a:extLst>
              <a:ext uri="{FF2B5EF4-FFF2-40B4-BE49-F238E27FC236}">
                <a16:creationId xmlns:a16="http://schemas.microsoft.com/office/drawing/2014/main" id="{94A2DB68-D045-6352-4C91-A4A0F4D444A7}"/>
              </a:ext>
            </a:extLst>
          </p:cNvPr>
          <p:cNvSpPr/>
          <p:nvPr/>
        </p:nvSpPr>
        <p:spPr>
          <a:xfrm>
            <a:off x="12290375" y="239938"/>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
        <p:nvSpPr>
          <p:cNvPr id="6" name="Oval 5">
            <a:extLst>
              <a:ext uri="{FF2B5EF4-FFF2-40B4-BE49-F238E27FC236}">
                <a16:creationId xmlns:a16="http://schemas.microsoft.com/office/drawing/2014/main" id="{6406523C-255B-F183-F326-C805BB2B7AF0}"/>
              </a:ext>
            </a:extLst>
          </p:cNvPr>
          <p:cNvSpPr/>
          <p:nvPr/>
        </p:nvSpPr>
        <p:spPr>
          <a:xfrm>
            <a:off x="1061003" y="345549"/>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Tree>
    <p:extLst>
      <p:ext uri="{BB962C8B-B14F-4D97-AF65-F5344CB8AC3E}">
        <p14:creationId xmlns:p14="http://schemas.microsoft.com/office/powerpoint/2010/main" val="1283212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4CEED3-A6A4-A7DF-73EF-A5633FC70BC9}"/>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7F018A9-522A-D827-A714-3A6ACD06FF8C}"/>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6" name="Oval 15">
            <a:extLst>
              <a:ext uri="{FF2B5EF4-FFF2-40B4-BE49-F238E27FC236}">
                <a16:creationId xmlns:a16="http://schemas.microsoft.com/office/drawing/2014/main" id="{412D8B53-E061-0E48-7E17-0233E43695DD}"/>
              </a:ext>
            </a:extLst>
          </p:cNvPr>
          <p:cNvSpPr/>
          <p:nvPr/>
        </p:nvSpPr>
        <p:spPr>
          <a:xfrm>
            <a:off x="1061006" y="41500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Results</a:t>
            </a:r>
          </a:p>
        </p:txBody>
      </p:sp>
      <p:sp>
        <p:nvSpPr>
          <p:cNvPr id="19" name="Oval 18">
            <a:extLst>
              <a:ext uri="{FF2B5EF4-FFF2-40B4-BE49-F238E27FC236}">
                <a16:creationId xmlns:a16="http://schemas.microsoft.com/office/drawing/2014/main" id="{C1AEEA6B-128E-3684-C721-E59896ADF5BD}"/>
              </a:ext>
            </a:extLst>
          </p:cNvPr>
          <p:cNvSpPr/>
          <p:nvPr/>
        </p:nvSpPr>
        <p:spPr>
          <a:xfrm>
            <a:off x="1061006" y="5052880"/>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27" name="Group 26">
            <a:extLst>
              <a:ext uri="{FF2B5EF4-FFF2-40B4-BE49-F238E27FC236}">
                <a16:creationId xmlns:a16="http://schemas.microsoft.com/office/drawing/2014/main" id="{4FC94D04-E6A2-2278-C13D-01CB3E7259FF}"/>
              </a:ext>
            </a:extLst>
          </p:cNvPr>
          <p:cNvGrpSpPr/>
          <p:nvPr/>
        </p:nvGrpSpPr>
        <p:grpSpPr>
          <a:xfrm>
            <a:off x="-1732348" y="172657"/>
            <a:ext cx="1821088" cy="1598269"/>
            <a:chOff x="2793355" y="2697144"/>
            <a:chExt cx="1821088" cy="1598269"/>
          </a:xfrm>
        </p:grpSpPr>
        <p:sp>
          <p:nvSpPr>
            <p:cNvPr id="17" name="Oval 16">
              <a:extLst>
                <a:ext uri="{FF2B5EF4-FFF2-40B4-BE49-F238E27FC236}">
                  <a16:creationId xmlns:a16="http://schemas.microsoft.com/office/drawing/2014/main" id="{07BB0A28-69E5-DB85-64AF-E39DA8D7AF54}"/>
                </a:ext>
              </a:extLst>
            </p:cNvPr>
            <p:cNvSpPr/>
            <p:nvPr/>
          </p:nvSpPr>
          <p:spPr>
            <a:xfrm>
              <a:off x="2793355" y="2697144"/>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b="1" dirty="0">
                <a:solidFill>
                  <a:schemeClr val="tx1"/>
                </a:solidFill>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17C8ADA5-3639-1435-32D3-182A7FA8DF58}"/>
                </a:ext>
              </a:extLst>
            </p:cNvPr>
            <p:cNvSpPr txBox="1"/>
            <p:nvPr/>
          </p:nvSpPr>
          <p:spPr>
            <a:xfrm>
              <a:off x="2920685" y="3311612"/>
              <a:ext cx="1693758" cy="369332"/>
            </a:xfrm>
            <a:prstGeom prst="rect">
              <a:avLst/>
            </a:prstGeom>
            <a:noFill/>
          </p:spPr>
          <p:txBody>
            <a:bodyPr wrap="square" rtlCol="0">
              <a:spAutoFit/>
            </a:bodyPr>
            <a:lstStyle/>
            <a:p>
              <a:r>
                <a:rPr lang="en-IN" sz="1800" b="1" dirty="0">
                  <a:solidFill>
                    <a:schemeClr val="tx1"/>
                  </a:solidFill>
                  <a:effectLst>
                    <a:outerShdw blurRad="38100" dist="38100" dir="2700000" algn="tl">
                      <a:srgbClr val="000000">
                        <a:alpha val="43137"/>
                      </a:srgbClr>
                    </a:outerShdw>
                  </a:effectLst>
                </a:rPr>
                <a:t>Interpretation</a:t>
              </a:r>
              <a:endParaRPr lang="en-IN" dirty="0"/>
            </a:p>
          </p:txBody>
        </p:sp>
      </p:grpSp>
      <p:sp>
        <p:nvSpPr>
          <p:cNvPr id="2" name="Oval 1">
            <a:extLst>
              <a:ext uri="{FF2B5EF4-FFF2-40B4-BE49-F238E27FC236}">
                <a16:creationId xmlns:a16="http://schemas.microsoft.com/office/drawing/2014/main" id="{C7246824-213A-7A76-6962-7334F9289039}"/>
              </a:ext>
            </a:extLst>
          </p:cNvPr>
          <p:cNvSpPr/>
          <p:nvPr/>
        </p:nvSpPr>
        <p:spPr>
          <a:xfrm>
            <a:off x="9437235" y="35732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
        <p:nvSpPr>
          <p:cNvPr id="3" name="Oval 2">
            <a:extLst>
              <a:ext uri="{FF2B5EF4-FFF2-40B4-BE49-F238E27FC236}">
                <a16:creationId xmlns:a16="http://schemas.microsoft.com/office/drawing/2014/main" id="{C2BFB054-6550-6288-D03F-10B88AF20E32}"/>
              </a:ext>
            </a:extLst>
          </p:cNvPr>
          <p:cNvSpPr/>
          <p:nvPr/>
        </p:nvSpPr>
        <p:spPr>
          <a:xfrm>
            <a:off x="-1693759" y="6442039"/>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
        <p:nvSpPr>
          <p:cNvPr id="5" name="Oval 4">
            <a:extLst>
              <a:ext uri="{FF2B5EF4-FFF2-40B4-BE49-F238E27FC236}">
                <a16:creationId xmlns:a16="http://schemas.microsoft.com/office/drawing/2014/main" id="{543E8B6A-4748-E607-799E-45BCD31D4AEC}"/>
              </a:ext>
            </a:extLst>
          </p:cNvPr>
          <p:cNvSpPr/>
          <p:nvPr/>
        </p:nvSpPr>
        <p:spPr>
          <a:xfrm>
            <a:off x="12230589" y="-291800"/>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8" name="Oval 7">
            <a:extLst>
              <a:ext uri="{FF2B5EF4-FFF2-40B4-BE49-F238E27FC236}">
                <a16:creationId xmlns:a16="http://schemas.microsoft.com/office/drawing/2014/main" id="{59960A35-524B-C19C-C2BC-2A539C2A6C0D}"/>
              </a:ext>
            </a:extLst>
          </p:cNvPr>
          <p:cNvSpPr/>
          <p:nvPr/>
        </p:nvSpPr>
        <p:spPr>
          <a:xfrm>
            <a:off x="2754765" y="274561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Tree>
    <p:extLst>
      <p:ext uri="{BB962C8B-B14F-4D97-AF65-F5344CB8AC3E}">
        <p14:creationId xmlns:p14="http://schemas.microsoft.com/office/powerpoint/2010/main" val="32140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8C023-AB6C-3CA1-6BCE-74099CB3BB2A}"/>
              </a:ext>
            </a:extLst>
          </p:cNvPr>
          <p:cNvPicPr>
            <a:picLocks noChangeAspect="1"/>
          </p:cNvPicPr>
          <p:nvPr/>
        </p:nvPicPr>
        <p:blipFill>
          <a:blip r:embed="rId2"/>
          <a:stretch>
            <a:fillRect/>
          </a:stretch>
        </p:blipFill>
        <p:spPr>
          <a:xfrm>
            <a:off x="-19455" y="-1"/>
            <a:ext cx="12249896"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16D0807E-F7D5-95E5-9C7A-65743419DF01}"/>
              </a:ext>
            </a:extLst>
          </p:cNvPr>
          <p:cNvSpPr/>
          <p:nvPr/>
        </p:nvSpPr>
        <p:spPr>
          <a:xfrm>
            <a:off x="-1780574" y="-522306"/>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rPr>
              <a:t>Limitations</a:t>
            </a:r>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6" name="Oval 15">
            <a:extLst>
              <a:ext uri="{FF2B5EF4-FFF2-40B4-BE49-F238E27FC236}">
                <a16:creationId xmlns:a16="http://schemas.microsoft.com/office/drawing/2014/main" id="{412D8B53-E061-0E48-7E17-0233E43695DD}"/>
              </a:ext>
            </a:extLst>
          </p:cNvPr>
          <p:cNvSpPr/>
          <p:nvPr/>
        </p:nvSpPr>
        <p:spPr>
          <a:xfrm>
            <a:off x="2885960" y="2745611"/>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Results</a:t>
            </a:r>
          </a:p>
        </p:txBody>
      </p:sp>
      <p:sp>
        <p:nvSpPr>
          <p:cNvPr id="19" name="Oval 18">
            <a:extLst>
              <a:ext uri="{FF2B5EF4-FFF2-40B4-BE49-F238E27FC236}">
                <a16:creationId xmlns:a16="http://schemas.microsoft.com/office/drawing/2014/main" id="{C1AEEA6B-128E-3684-C721-E59896ADF5BD}"/>
              </a:ext>
            </a:extLst>
          </p:cNvPr>
          <p:cNvSpPr/>
          <p:nvPr/>
        </p:nvSpPr>
        <p:spPr>
          <a:xfrm>
            <a:off x="9309903" y="36749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Oval 19">
            <a:extLst>
              <a:ext uri="{FF2B5EF4-FFF2-40B4-BE49-F238E27FC236}">
                <a16:creationId xmlns:a16="http://schemas.microsoft.com/office/drawing/2014/main" id="{11EBBEC8-630D-EAE4-04A0-36EF71298610}"/>
              </a:ext>
            </a:extLst>
          </p:cNvPr>
          <p:cNvSpPr/>
          <p:nvPr/>
        </p:nvSpPr>
        <p:spPr>
          <a:xfrm>
            <a:off x="7612281" y="262986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grpSp>
        <p:nvGrpSpPr>
          <p:cNvPr id="27" name="Group 26">
            <a:extLst>
              <a:ext uri="{FF2B5EF4-FFF2-40B4-BE49-F238E27FC236}">
                <a16:creationId xmlns:a16="http://schemas.microsoft.com/office/drawing/2014/main" id="{4FC94D04-E6A2-2278-C13D-01CB3E7259FF}"/>
              </a:ext>
            </a:extLst>
          </p:cNvPr>
          <p:cNvGrpSpPr/>
          <p:nvPr/>
        </p:nvGrpSpPr>
        <p:grpSpPr>
          <a:xfrm>
            <a:off x="1061007" y="276829"/>
            <a:ext cx="1821088" cy="1598269"/>
            <a:chOff x="2793355" y="2697144"/>
            <a:chExt cx="1821088" cy="1598269"/>
          </a:xfrm>
        </p:grpSpPr>
        <p:sp>
          <p:nvSpPr>
            <p:cNvPr id="17" name="Oval 16">
              <a:extLst>
                <a:ext uri="{FF2B5EF4-FFF2-40B4-BE49-F238E27FC236}">
                  <a16:creationId xmlns:a16="http://schemas.microsoft.com/office/drawing/2014/main" id="{07BB0A28-69E5-DB85-64AF-E39DA8D7AF54}"/>
                </a:ext>
              </a:extLst>
            </p:cNvPr>
            <p:cNvSpPr/>
            <p:nvPr/>
          </p:nvSpPr>
          <p:spPr>
            <a:xfrm>
              <a:off x="2793355" y="2697144"/>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b="1" dirty="0">
                <a:solidFill>
                  <a:schemeClr val="tx1"/>
                </a:solidFill>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17C8ADA5-3639-1435-32D3-182A7FA8DF58}"/>
                </a:ext>
              </a:extLst>
            </p:cNvPr>
            <p:cNvSpPr txBox="1"/>
            <p:nvPr/>
          </p:nvSpPr>
          <p:spPr>
            <a:xfrm>
              <a:off x="2920685" y="3311612"/>
              <a:ext cx="1693758" cy="369332"/>
            </a:xfrm>
            <a:prstGeom prst="rect">
              <a:avLst/>
            </a:prstGeom>
            <a:noFill/>
          </p:spPr>
          <p:txBody>
            <a:bodyPr wrap="square" rtlCol="0">
              <a:spAutoFit/>
            </a:bodyPr>
            <a:lstStyle/>
            <a:p>
              <a:r>
                <a:rPr lang="en-IN" sz="1800" b="1" dirty="0">
                  <a:solidFill>
                    <a:schemeClr val="tx1"/>
                  </a:solidFill>
                  <a:effectLst>
                    <a:outerShdw blurRad="38100" dist="38100" dir="2700000" algn="tl">
                      <a:srgbClr val="000000">
                        <a:alpha val="43137"/>
                      </a:srgbClr>
                    </a:outerShdw>
                  </a:effectLst>
                </a:rPr>
                <a:t>Interpretation</a:t>
              </a:r>
              <a:endParaRPr lang="en-IN" dirty="0"/>
            </a:p>
          </p:txBody>
        </p:sp>
      </p:grpSp>
      <p:sp>
        <p:nvSpPr>
          <p:cNvPr id="2" name="Oval 1">
            <a:extLst>
              <a:ext uri="{FF2B5EF4-FFF2-40B4-BE49-F238E27FC236}">
                <a16:creationId xmlns:a16="http://schemas.microsoft.com/office/drawing/2014/main" id="{2FFA87DD-FDD2-D65F-4333-0AC21089C400}"/>
              </a:ext>
            </a:extLst>
          </p:cNvPr>
          <p:cNvSpPr/>
          <p:nvPr/>
        </p:nvSpPr>
        <p:spPr>
          <a:xfrm>
            <a:off x="-1867389" y="6476566"/>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 name="Oval 5">
            <a:extLst>
              <a:ext uri="{FF2B5EF4-FFF2-40B4-BE49-F238E27FC236}">
                <a16:creationId xmlns:a16="http://schemas.microsoft.com/office/drawing/2014/main" id="{3F9DC0F0-07B9-9AAF-53B3-E4179A42E302}"/>
              </a:ext>
            </a:extLst>
          </p:cNvPr>
          <p:cNvSpPr/>
          <p:nvPr/>
        </p:nvSpPr>
        <p:spPr>
          <a:xfrm>
            <a:off x="12529328" y="-79913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
        <p:nvSpPr>
          <p:cNvPr id="7" name="Oval 6">
            <a:extLst>
              <a:ext uri="{FF2B5EF4-FFF2-40B4-BE49-F238E27FC236}">
                <a16:creationId xmlns:a16="http://schemas.microsoft.com/office/drawing/2014/main" id="{8624CFEE-5A85-BAAE-8A77-E29490CEAF92}"/>
              </a:ext>
            </a:extLst>
          </p:cNvPr>
          <p:cNvSpPr/>
          <p:nvPr/>
        </p:nvSpPr>
        <p:spPr>
          <a:xfrm>
            <a:off x="1189442" y="4982903"/>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Tree>
    <p:extLst>
      <p:ext uri="{BB962C8B-B14F-4D97-AF65-F5344CB8AC3E}">
        <p14:creationId xmlns:p14="http://schemas.microsoft.com/office/powerpoint/2010/main" val="196983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23F307D-09D7-0060-676B-5502B34A8190}"/>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8" name="Oval 7">
            <a:extLst>
              <a:ext uri="{FF2B5EF4-FFF2-40B4-BE49-F238E27FC236}">
                <a16:creationId xmlns:a16="http://schemas.microsoft.com/office/drawing/2014/main" id="{16D0807E-F7D5-95E5-9C7A-65743419DF01}"/>
              </a:ext>
            </a:extLst>
          </p:cNvPr>
          <p:cNvSpPr/>
          <p:nvPr/>
        </p:nvSpPr>
        <p:spPr>
          <a:xfrm>
            <a:off x="1188336" y="276829"/>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rPr>
              <a:t>Limitations</a:t>
            </a:r>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6" name="Oval 15">
            <a:extLst>
              <a:ext uri="{FF2B5EF4-FFF2-40B4-BE49-F238E27FC236}">
                <a16:creationId xmlns:a16="http://schemas.microsoft.com/office/drawing/2014/main" id="{412D8B53-E061-0E48-7E17-0233E43695DD}"/>
              </a:ext>
            </a:extLst>
          </p:cNvPr>
          <p:cNvSpPr/>
          <p:nvPr/>
        </p:nvSpPr>
        <p:spPr>
          <a:xfrm>
            <a:off x="1188336" y="5088523"/>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Results</a:t>
            </a:r>
          </a:p>
        </p:txBody>
      </p:sp>
      <p:sp>
        <p:nvSpPr>
          <p:cNvPr id="18" name="Oval 17">
            <a:extLst>
              <a:ext uri="{FF2B5EF4-FFF2-40B4-BE49-F238E27FC236}">
                <a16:creationId xmlns:a16="http://schemas.microsoft.com/office/drawing/2014/main" id="{5186DF4A-9602-7FE9-7F6E-F5073634F82C}"/>
              </a:ext>
            </a:extLst>
          </p:cNvPr>
          <p:cNvSpPr/>
          <p:nvPr/>
        </p:nvSpPr>
        <p:spPr>
          <a:xfrm>
            <a:off x="9309904" y="276829"/>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
        <p:nvSpPr>
          <p:cNvPr id="19" name="Oval 18">
            <a:extLst>
              <a:ext uri="{FF2B5EF4-FFF2-40B4-BE49-F238E27FC236}">
                <a16:creationId xmlns:a16="http://schemas.microsoft.com/office/drawing/2014/main" id="{C1AEEA6B-128E-3684-C721-E59896ADF5BD}"/>
              </a:ext>
            </a:extLst>
          </p:cNvPr>
          <p:cNvSpPr/>
          <p:nvPr/>
        </p:nvSpPr>
        <p:spPr>
          <a:xfrm>
            <a:off x="7704886" y="274561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Oval 19">
            <a:extLst>
              <a:ext uri="{FF2B5EF4-FFF2-40B4-BE49-F238E27FC236}">
                <a16:creationId xmlns:a16="http://schemas.microsoft.com/office/drawing/2014/main" id="{11EBBEC8-630D-EAE4-04A0-36EF71298610}"/>
              </a:ext>
            </a:extLst>
          </p:cNvPr>
          <p:cNvSpPr/>
          <p:nvPr/>
        </p:nvSpPr>
        <p:spPr>
          <a:xfrm>
            <a:off x="9309904" y="5088523"/>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grpSp>
        <p:nvGrpSpPr>
          <p:cNvPr id="27" name="Group 26">
            <a:extLst>
              <a:ext uri="{FF2B5EF4-FFF2-40B4-BE49-F238E27FC236}">
                <a16:creationId xmlns:a16="http://schemas.microsoft.com/office/drawing/2014/main" id="{4FC94D04-E6A2-2278-C13D-01CB3E7259FF}"/>
              </a:ext>
            </a:extLst>
          </p:cNvPr>
          <p:cNvGrpSpPr/>
          <p:nvPr/>
        </p:nvGrpSpPr>
        <p:grpSpPr>
          <a:xfrm>
            <a:off x="2793355" y="2697144"/>
            <a:ext cx="1821088" cy="1598269"/>
            <a:chOff x="2793355" y="2697144"/>
            <a:chExt cx="1821088" cy="1598269"/>
          </a:xfrm>
        </p:grpSpPr>
        <p:sp>
          <p:nvSpPr>
            <p:cNvPr id="17" name="Oval 16">
              <a:extLst>
                <a:ext uri="{FF2B5EF4-FFF2-40B4-BE49-F238E27FC236}">
                  <a16:creationId xmlns:a16="http://schemas.microsoft.com/office/drawing/2014/main" id="{07BB0A28-69E5-DB85-64AF-E39DA8D7AF54}"/>
                </a:ext>
              </a:extLst>
            </p:cNvPr>
            <p:cNvSpPr/>
            <p:nvPr/>
          </p:nvSpPr>
          <p:spPr>
            <a:xfrm>
              <a:off x="2793355" y="2697144"/>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b="1" dirty="0">
                <a:solidFill>
                  <a:schemeClr val="tx1"/>
                </a:solidFill>
                <a:effectLst>
                  <a:outerShdw blurRad="38100" dist="38100" dir="2700000" algn="tl">
                    <a:srgbClr val="000000">
                      <a:alpha val="43137"/>
                    </a:srgbClr>
                  </a:outerShdw>
                </a:effectLst>
              </a:endParaRPr>
            </a:p>
          </p:txBody>
        </p:sp>
        <p:sp>
          <p:nvSpPr>
            <p:cNvPr id="25" name="TextBox 24">
              <a:extLst>
                <a:ext uri="{FF2B5EF4-FFF2-40B4-BE49-F238E27FC236}">
                  <a16:creationId xmlns:a16="http://schemas.microsoft.com/office/drawing/2014/main" id="{17C8ADA5-3639-1435-32D3-182A7FA8DF58}"/>
                </a:ext>
              </a:extLst>
            </p:cNvPr>
            <p:cNvSpPr txBox="1"/>
            <p:nvPr/>
          </p:nvSpPr>
          <p:spPr>
            <a:xfrm>
              <a:off x="2920685" y="3311612"/>
              <a:ext cx="1693758" cy="369332"/>
            </a:xfrm>
            <a:prstGeom prst="rect">
              <a:avLst/>
            </a:prstGeom>
            <a:noFill/>
          </p:spPr>
          <p:txBody>
            <a:bodyPr wrap="square" rtlCol="0">
              <a:spAutoFit/>
            </a:bodyPr>
            <a:lstStyle/>
            <a:p>
              <a:r>
                <a:rPr lang="en-IN" sz="1800" b="1" dirty="0">
                  <a:solidFill>
                    <a:schemeClr val="tx1"/>
                  </a:solidFill>
                  <a:effectLst>
                    <a:outerShdw blurRad="38100" dist="38100" dir="2700000" algn="tl">
                      <a:srgbClr val="000000">
                        <a:alpha val="43137"/>
                      </a:srgbClr>
                    </a:outerShdw>
                  </a:effectLst>
                </a:rPr>
                <a:t>Interpretation</a:t>
              </a:r>
              <a:endParaRPr lang="en-IN" dirty="0"/>
            </a:p>
          </p:txBody>
        </p:sp>
      </p:grpSp>
      <p:sp>
        <p:nvSpPr>
          <p:cNvPr id="2" name="Oval 1">
            <a:extLst>
              <a:ext uri="{FF2B5EF4-FFF2-40B4-BE49-F238E27FC236}">
                <a16:creationId xmlns:a16="http://schemas.microsoft.com/office/drawing/2014/main" id="{98D9435C-713F-3607-83F5-7FF3778ABA3D}"/>
              </a:ext>
            </a:extLst>
          </p:cNvPr>
          <p:cNvSpPr/>
          <p:nvPr/>
        </p:nvSpPr>
        <p:spPr>
          <a:xfrm>
            <a:off x="-1626610" y="6686792"/>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Technique</a:t>
            </a:r>
          </a:p>
        </p:txBody>
      </p:sp>
    </p:spTree>
    <p:extLst>
      <p:ext uri="{BB962C8B-B14F-4D97-AF65-F5344CB8AC3E}">
        <p14:creationId xmlns:p14="http://schemas.microsoft.com/office/powerpoint/2010/main" val="117580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9826D06-31BE-D3B4-883C-BCE2F0FC1CB7}"/>
              </a:ext>
            </a:extLst>
          </p:cNvPr>
          <p:cNvPicPr>
            <a:picLocks noChangeAspect="1"/>
          </p:cNvPicPr>
          <p:nvPr/>
        </p:nvPicPr>
        <p:blipFill>
          <a:blip r:embed="rId2"/>
          <a:stretch>
            <a:fillRect/>
          </a:stretch>
        </p:blipFill>
        <p:spPr>
          <a:xfrm>
            <a:off x="1" y="1"/>
            <a:ext cx="12192000" cy="6858000"/>
          </a:xfrm>
          <a:prstGeom prst="rect">
            <a:avLst/>
          </a:prstGeom>
        </p:spPr>
      </p:pic>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3145D096-B225-0D47-3B95-0B5C91527C49}"/>
                  </a:ext>
                </a:extLst>
              </p:cNvPr>
              <p:cNvGraphicFramePr>
                <a:graphicFrameLocks noChangeAspect="1"/>
              </p:cNvGraphicFramePr>
              <p:nvPr>
                <p:extLst>
                  <p:ext uri="{D42A27DB-BD31-4B8C-83A1-F6EECF244321}">
                    <p14:modId xmlns:p14="http://schemas.microsoft.com/office/powerpoint/2010/main" val="771057810"/>
                  </p:ext>
                </p:extLst>
              </p:nvPr>
            </p:nvGraphicFramePr>
            <p:xfrm>
              <a:off x="9271226" y="236800"/>
              <a:ext cx="1750142" cy="1653543"/>
            </p:xfrm>
            <a:graphic>
              <a:graphicData uri="http://schemas.microsoft.com/office/powerpoint/2016/sectionzoom">
                <psez:sectionZm>
                  <psez:sectionZmObj sectionId="{891B8544-9386-4CA3-9E59-FD89AC0A0697}">
                    <psez:zmPr id="{1F6669B0-A8EB-4B8F-8647-DCB1EE4ED61E}"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50142" cy="1653543"/>
                        </a:xfrm>
                        <a:prstGeom prst="rect">
                          <a:avLst/>
                        </a:prstGeom>
                      </p166:spPr>
                    </psez:zmPr>
                  </psez:sectionZmObj>
                </psez:sectionZm>
              </a:graphicData>
            </a:graphic>
          </p:graphicFrame>
        </mc:Choice>
        <mc:Fallback xmlns="">
          <p:pic>
            <p:nvPicPr>
              <p:cNvPr id="15" name="Section Zoom 14">
                <a:hlinkClick r:id="rId4" action="ppaction://hlinksldjump"/>
                <a:extLst>
                  <a:ext uri="{FF2B5EF4-FFF2-40B4-BE49-F238E27FC236}">
                    <a16:creationId xmlns:a16="http://schemas.microsoft.com/office/drawing/2014/main" id="{3145D096-B225-0D47-3B95-0B5C91527C4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9271226" y="236800"/>
                <a:ext cx="1750142" cy="165354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EDD5EA21-7273-76B0-9B99-ED96EABE1F28}"/>
                  </a:ext>
                </a:extLst>
              </p:cNvPr>
              <p:cNvGraphicFramePr>
                <a:graphicFrameLocks noChangeAspect="1"/>
              </p:cNvGraphicFramePr>
              <p:nvPr>
                <p:extLst>
                  <p:ext uri="{D42A27DB-BD31-4B8C-83A1-F6EECF244321}">
                    <p14:modId xmlns:p14="http://schemas.microsoft.com/office/powerpoint/2010/main" val="3685255704"/>
                  </p:ext>
                </p:extLst>
              </p:nvPr>
            </p:nvGraphicFramePr>
            <p:xfrm>
              <a:off x="1161256" y="5039854"/>
              <a:ext cx="1734438" cy="1638706"/>
            </p:xfrm>
            <a:graphic>
              <a:graphicData uri="http://schemas.microsoft.com/office/powerpoint/2016/sectionzoom">
                <psez:sectionZm>
                  <psez:sectionZmObj sectionId="{2A92F3F3-AA4C-4E9D-B6CD-3D042A7C90D8}">
                    <psez:zmPr id="{C45357B0-52D2-4FC4-9EF0-F2DD32A99C9E}"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34438" cy="1638706"/>
                        </a:xfrm>
                        <a:prstGeom prst="rect">
                          <a:avLst/>
                        </a:prstGeom>
                      </p166:spPr>
                    </psez:zmPr>
                  </psez:sectionZmObj>
                </psez:sectionZm>
              </a:graphicData>
            </a:graphic>
          </p:graphicFrame>
        </mc:Choice>
        <mc:Fallback xmlns="">
          <p:pic>
            <p:nvPicPr>
              <p:cNvPr id="8" name="Section Zoom 7">
                <a:hlinkClick r:id="rId7" action="ppaction://hlinksldjump"/>
                <a:extLst>
                  <a:ext uri="{FF2B5EF4-FFF2-40B4-BE49-F238E27FC236}">
                    <a16:creationId xmlns:a16="http://schemas.microsoft.com/office/drawing/2014/main" id="{EDD5EA21-7273-76B0-9B99-ED96EABE1F2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1161256" y="5039854"/>
                <a:ext cx="1734438" cy="1638706"/>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2FEA2839-A900-639B-DCB7-E5EBAC926864}"/>
                  </a:ext>
                </a:extLst>
              </p:cNvPr>
              <p:cNvGraphicFramePr>
                <a:graphicFrameLocks noChangeAspect="1"/>
              </p:cNvGraphicFramePr>
              <p:nvPr>
                <p:extLst>
                  <p:ext uri="{D42A27DB-BD31-4B8C-83A1-F6EECF244321}">
                    <p14:modId xmlns:p14="http://schemas.microsoft.com/office/powerpoint/2010/main" val="911472908"/>
                  </p:ext>
                </p:extLst>
              </p:nvPr>
            </p:nvGraphicFramePr>
            <p:xfrm>
              <a:off x="1173586" y="260792"/>
              <a:ext cx="1688737" cy="1598269"/>
            </p:xfrm>
            <a:graphic>
              <a:graphicData uri="http://schemas.microsoft.com/office/powerpoint/2016/sectionzoom">
                <psez:sectionZm>
                  <psez:sectionZmObj sectionId="{4917C076-AFF6-492A-A0DF-89BA10FFCD5D}">
                    <psez:zmPr id="{768F30FC-84AB-42DB-863F-1459112A15B4}"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688737" cy="1598269"/>
                        </a:xfrm>
                        <a:prstGeom prst="rect">
                          <a:avLst/>
                        </a:prstGeom>
                      </p166:spPr>
                    </psez:zmPr>
                  </psez:sectionZmObj>
                </psez:sectionZm>
              </a:graphicData>
            </a:graphic>
          </p:graphicFrame>
        </mc:Choice>
        <mc:Fallback xmlns="">
          <p:pic>
            <p:nvPicPr>
              <p:cNvPr id="21" name="Section Zoom 20">
                <a:hlinkClick r:id="rId10" action="ppaction://hlinksldjump"/>
                <a:extLst>
                  <a:ext uri="{FF2B5EF4-FFF2-40B4-BE49-F238E27FC236}">
                    <a16:creationId xmlns:a16="http://schemas.microsoft.com/office/drawing/2014/main" id="{2FEA2839-A900-639B-DCB7-E5EBAC926864}"/>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1173586" y="260792"/>
                <a:ext cx="1688737" cy="159826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B20BCC65-6FD3-35E0-C559-5B9517F7A50B}"/>
                  </a:ext>
                </a:extLst>
              </p:cNvPr>
              <p:cNvGraphicFramePr>
                <a:graphicFrameLocks noChangeAspect="1"/>
              </p:cNvGraphicFramePr>
              <p:nvPr>
                <p:extLst>
                  <p:ext uri="{D42A27DB-BD31-4B8C-83A1-F6EECF244321}">
                    <p14:modId xmlns:p14="http://schemas.microsoft.com/office/powerpoint/2010/main" val="4020777186"/>
                  </p:ext>
                </p:extLst>
              </p:nvPr>
            </p:nvGraphicFramePr>
            <p:xfrm>
              <a:off x="2731244" y="2662484"/>
              <a:ext cx="1820284" cy="1607917"/>
            </p:xfrm>
            <a:graphic>
              <a:graphicData uri="http://schemas.microsoft.com/office/powerpoint/2016/sectionzoom">
                <psez:sectionZm>
                  <psez:sectionZmObj sectionId="{5CC027BB-655D-4FC3-BFF5-3365070EEFAF}">
                    <psez:zmPr id="{8C7EA3EE-C87D-4322-BC3D-B01A85260FC5}"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820284" cy="1607917"/>
                        </a:xfrm>
                        <a:prstGeom prst="rect">
                          <a:avLst/>
                        </a:prstGeom>
                      </p166:spPr>
                    </psez:zmPr>
                  </psez:sectionZmObj>
                </psez:sectionZm>
              </a:graphicData>
            </a:graphic>
          </p:graphicFrame>
        </mc:Choice>
        <mc:Fallback xmlns="">
          <p:pic>
            <p:nvPicPr>
              <p:cNvPr id="14" name="Section Zoom 13">
                <a:hlinkClick r:id="rId13" action="ppaction://hlinksldjump"/>
                <a:extLst>
                  <a:ext uri="{FF2B5EF4-FFF2-40B4-BE49-F238E27FC236}">
                    <a16:creationId xmlns:a16="http://schemas.microsoft.com/office/drawing/2014/main" id="{B20BCC65-6FD3-35E0-C559-5B9517F7A50B}"/>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2731244" y="2662484"/>
                <a:ext cx="1820284" cy="1607917"/>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9794977D-488F-1CC3-DAB3-574DB4334CFF}"/>
                  </a:ext>
                </a:extLst>
              </p:cNvPr>
              <p:cNvGraphicFramePr>
                <a:graphicFrameLocks noChangeAspect="1"/>
              </p:cNvGraphicFramePr>
              <p:nvPr>
                <p:extLst>
                  <p:ext uri="{D42A27DB-BD31-4B8C-83A1-F6EECF244321}">
                    <p14:modId xmlns:p14="http://schemas.microsoft.com/office/powerpoint/2010/main" val="1536293149"/>
                  </p:ext>
                </p:extLst>
              </p:nvPr>
            </p:nvGraphicFramePr>
            <p:xfrm>
              <a:off x="7648504" y="2716554"/>
              <a:ext cx="1750142" cy="1656385"/>
            </p:xfrm>
            <a:graphic>
              <a:graphicData uri="http://schemas.microsoft.com/office/powerpoint/2016/sectionzoom">
                <psez:sectionZm>
                  <psez:sectionZmObj sectionId="{5B53CE24-5845-477C-9160-C1A3CC8F7B6E}">
                    <psez:zmPr id="{84C81B64-9DA3-4E77-BCF5-9C2F9EB5EC5B}" imageType="cover" transitionDur="1000" showBg="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1750142" cy="1656385"/>
                        </a:xfrm>
                        <a:prstGeom prst="rect">
                          <a:avLst/>
                        </a:prstGeom>
                      </p166:spPr>
                    </psez:zmPr>
                  </psez:sectionZmObj>
                </psez:sectionZm>
              </a:graphicData>
            </a:graphic>
          </p:graphicFrame>
        </mc:Choice>
        <mc:Fallback xmlns="">
          <p:pic>
            <p:nvPicPr>
              <p:cNvPr id="6" name="Section Zoom 5">
                <a:hlinkClick r:id="rId16" action="ppaction://hlinksldjump"/>
                <a:extLst>
                  <a:ext uri="{FF2B5EF4-FFF2-40B4-BE49-F238E27FC236}">
                    <a16:creationId xmlns:a16="http://schemas.microsoft.com/office/drawing/2014/main" id="{9794977D-488F-1CC3-DAB3-574DB4334CFF}"/>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7648504" y="2716554"/>
                <a:ext cx="1750142" cy="165638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190C99FC-5C21-8AFE-82FD-3BDECF5D0A8A}"/>
                  </a:ext>
                </a:extLst>
              </p:cNvPr>
              <p:cNvGraphicFramePr>
                <a:graphicFrameLocks noChangeAspect="1"/>
              </p:cNvGraphicFramePr>
              <p:nvPr>
                <p:extLst>
                  <p:ext uri="{D42A27DB-BD31-4B8C-83A1-F6EECF244321}">
                    <p14:modId xmlns:p14="http://schemas.microsoft.com/office/powerpoint/2010/main" val="4170147478"/>
                  </p:ext>
                </p:extLst>
              </p:nvPr>
            </p:nvGraphicFramePr>
            <p:xfrm>
              <a:off x="9285342" y="5030408"/>
              <a:ext cx="1701858" cy="1604608"/>
            </p:xfrm>
            <a:graphic>
              <a:graphicData uri="http://schemas.microsoft.com/office/powerpoint/2016/sectionzoom">
                <psez:sectionZm>
                  <psez:sectionZmObj sectionId="{C968FF8C-595F-4860-9C20-C0C66D0D5660}">
                    <psez:zmPr id="{2DD7B277-AEB2-40A5-ADA8-F37946F7CA2F}" imageType="cover" transitionDur="1000" showBg="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a:off x="0" y="0"/>
                          <a:ext cx="1701858" cy="1604608"/>
                        </a:xfrm>
                        <a:prstGeom prst="rect">
                          <a:avLst/>
                        </a:prstGeom>
                      </p166:spPr>
                    </psez:zmPr>
                  </psez:sectionZmObj>
                </psez:sectionZm>
              </a:graphicData>
            </a:graphic>
          </p:graphicFrame>
        </mc:Choice>
        <mc:Fallback xmlns="">
          <p:pic>
            <p:nvPicPr>
              <p:cNvPr id="3" name="Section Zoom 2">
                <a:hlinkClick r:id="rId19" action="ppaction://hlinksldjump"/>
                <a:extLst>
                  <a:ext uri="{FF2B5EF4-FFF2-40B4-BE49-F238E27FC236}">
                    <a16:creationId xmlns:a16="http://schemas.microsoft.com/office/drawing/2014/main" id="{190C99FC-5C21-8AFE-82FD-3BDECF5D0A8A}"/>
                  </a:ext>
                </a:extLst>
              </p:cNvPr>
              <p:cNvPicPr>
                <a:picLocks noGrp="1" noRot="1" noChangeAspect="1" noMove="1" noResize="1" noEditPoints="1" noAdjustHandles="1" noChangeArrowheads="1" noChangeShapeType="1"/>
              </p:cNvPicPr>
              <p:nvPr/>
            </p:nvPicPr>
            <p:blipFill>
              <a:blip r:embed="rId20">
                <a:extLst>
                  <a:ext uri="{28A0092B-C50C-407E-A947-70E740481C1C}">
                    <a14:useLocalDpi xmlns:a14="http://schemas.microsoft.com/office/drawing/2010/main" val="0"/>
                  </a:ext>
                </a:extLst>
              </a:blip>
              <a:stretch>
                <a:fillRect/>
              </a:stretch>
            </p:blipFill>
            <p:spPr>
              <a:xfrm>
                <a:off x="9285342" y="5030408"/>
                <a:ext cx="1701858" cy="1604608"/>
              </a:xfrm>
              <a:prstGeom prst="rect">
                <a:avLst/>
              </a:prstGeom>
            </p:spPr>
          </p:pic>
        </mc:Fallback>
      </mc:AlternateContent>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28" name="Oval 27">
            <a:extLst>
              <a:ext uri="{FF2B5EF4-FFF2-40B4-BE49-F238E27FC236}">
                <a16:creationId xmlns:a16="http://schemas.microsoft.com/office/drawing/2014/main" id="{EBF98268-D3E5-4E82-103F-0B1CAA2A2067}"/>
              </a:ext>
            </a:extLst>
          </p:cNvPr>
          <p:cNvSpPr/>
          <p:nvPr/>
        </p:nvSpPr>
        <p:spPr>
          <a:xfrm>
            <a:off x="-1821090" y="6325037"/>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Modelling</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90215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17404-4F67-F711-C278-47303D7BA264}"/>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harpenSoften amount="-25000"/>
                    </a14:imgEffect>
                    <a14:imgEffect>
                      <a14:saturation sat="66000"/>
                    </a14:imgEffect>
                  </a14:imgLayer>
                </a14:imgProps>
              </a:ext>
            </a:extLst>
          </a:blip>
          <a:stretch>
            <a:fillRect/>
          </a:stretch>
        </p:blipFill>
        <p:spPr>
          <a:xfrm>
            <a:off x="-1" y="0"/>
            <a:ext cx="12219225" cy="6858000"/>
          </a:xfrm>
          <a:prstGeom prst="rect">
            <a:avLst/>
          </a:prstGeom>
        </p:spPr>
      </p:pic>
      <p:sp>
        <p:nvSpPr>
          <p:cNvPr id="2" name="Title 1">
            <a:extLst>
              <a:ext uri="{FF2B5EF4-FFF2-40B4-BE49-F238E27FC236}">
                <a16:creationId xmlns:a16="http://schemas.microsoft.com/office/drawing/2014/main" id="{AAAB1C47-CD78-BFF8-7737-DB1678CA687F}"/>
              </a:ext>
            </a:extLst>
          </p:cNvPr>
          <p:cNvSpPr>
            <a:spLocks noGrp="1"/>
          </p:cNvSpPr>
          <p:nvPr>
            <p:ph type="title"/>
          </p:nvPr>
        </p:nvSpPr>
        <p:spPr>
          <a:xfrm>
            <a:off x="851811" y="646271"/>
            <a:ext cx="10515600" cy="1325563"/>
          </a:xfrm>
        </p:spPr>
        <p:txBody>
          <a:bodyPr/>
          <a:lstStyle/>
          <a:p>
            <a:pPr algn="ctr"/>
            <a:r>
              <a:rPr lang="en-IN" b="1" u="sng" dirty="0">
                <a:latin typeface="Algerian" panose="04020705040A02060702" pitchFamily="82" charset="0"/>
              </a:rPr>
              <a:t>Objective</a:t>
            </a:r>
            <a:r>
              <a:rPr lang="en-IN" u="sng" dirty="0">
                <a:latin typeface="Algerian" panose="04020705040A02060702" pitchFamily="82" charset="0"/>
              </a:rPr>
              <a:t> </a:t>
            </a:r>
          </a:p>
        </p:txBody>
      </p:sp>
      <p:sp>
        <p:nvSpPr>
          <p:cNvPr id="3" name="Content Placeholder 2">
            <a:extLst>
              <a:ext uri="{FF2B5EF4-FFF2-40B4-BE49-F238E27FC236}">
                <a16:creationId xmlns:a16="http://schemas.microsoft.com/office/drawing/2014/main" id="{C7331C11-87EA-FC94-2C47-A25777481C95}"/>
              </a:ext>
            </a:extLst>
          </p:cNvPr>
          <p:cNvSpPr>
            <a:spLocks noGrp="1"/>
          </p:cNvSpPr>
          <p:nvPr>
            <p:ph idx="1"/>
          </p:nvPr>
        </p:nvSpPr>
        <p:spPr>
          <a:xfrm>
            <a:off x="1082040" y="2645271"/>
            <a:ext cx="10515600" cy="4594840"/>
          </a:xfrm>
        </p:spPr>
        <p:txBody>
          <a:bodyPr>
            <a:normAutofit/>
          </a:bodyPr>
          <a:lstStyle/>
          <a:p>
            <a:pPr marL="0" indent="0" algn="ctr">
              <a:buNone/>
            </a:pPr>
            <a:r>
              <a:rPr lang="en-IN" sz="3500" b="1" dirty="0">
                <a:solidFill>
                  <a:schemeClr val="bg1"/>
                </a:solidFill>
              </a:rPr>
              <a:t>Showing the credit disparity and Modelling the determinants  of Credit disbursement among Indian Regions.</a:t>
            </a: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Tree>
    <p:extLst>
      <p:ext uri="{BB962C8B-B14F-4D97-AF65-F5344CB8AC3E}">
        <p14:creationId xmlns:p14="http://schemas.microsoft.com/office/powerpoint/2010/main" val="695958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9A9BB-0BE8-7F6B-E8D3-412FDD523D2E}"/>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harpenSoften amount="-25000"/>
                    </a14:imgEffect>
                    <a14:imgEffect>
                      <a14:saturation sat="66000"/>
                    </a14:imgEffect>
                  </a14:imgLayer>
                </a14:imgProps>
              </a:ext>
            </a:extLst>
          </a:blip>
          <a:stretch>
            <a:fillRect/>
          </a:stretch>
        </p:blipFill>
        <p:spPr>
          <a:xfrm>
            <a:off x="0" y="0"/>
            <a:ext cx="12219225" cy="6858000"/>
          </a:xfrm>
          <a:prstGeom prst="rect">
            <a:avLst/>
          </a:prstGeom>
        </p:spPr>
      </p:pic>
      <p:sp>
        <p:nvSpPr>
          <p:cNvPr id="2" name="Title 1">
            <a:extLst>
              <a:ext uri="{FF2B5EF4-FFF2-40B4-BE49-F238E27FC236}">
                <a16:creationId xmlns:a16="http://schemas.microsoft.com/office/drawing/2014/main" id="{3B96C8A8-B6B9-323B-9A5A-5A607DBE136C}"/>
              </a:ext>
            </a:extLst>
          </p:cNvPr>
          <p:cNvSpPr>
            <a:spLocks noGrp="1"/>
          </p:cNvSpPr>
          <p:nvPr>
            <p:ph type="title"/>
          </p:nvPr>
        </p:nvSpPr>
        <p:spPr>
          <a:xfrm>
            <a:off x="838200" y="659765"/>
            <a:ext cx="10515600" cy="1325563"/>
          </a:xfrm>
        </p:spPr>
        <p:txBody>
          <a:bodyPr/>
          <a:lstStyle/>
          <a:p>
            <a:pPr algn="ctr"/>
            <a:r>
              <a:rPr lang="en-IN" b="1" u="sng" dirty="0">
                <a:latin typeface="Algerian" panose="04020705040A02060702" pitchFamily="82" charset="0"/>
              </a:rPr>
              <a:t>Variables</a:t>
            </a:r>
          </a:p>
        </p:txBody>
      </p:sp>
      <p:sp>
        <p:nvSpPr>
          <p:cNvPr id="3" name="Content Placeholder 2">
            <a:extLst>
              <a:ext uri="{FF2B5EF4-FFF2-40B4-BE49-F238E27FC236}">
                <a16:creationId xmlns:a16="http://schemas.microsoft.com/office/drawing/2014/main" id="{29394734-3105-E576-0D0D-51CD39B3F973}"/>
              </a:ext>
            </a:extLst>
          </p:cNvPr>
          <p:cNvSpPr>
            <a:spLocks noGrp="1"/>
          </p:cNvSpPr>
          <p:nvPr>
            <p:ph idx="1"/>
          </p:nvPr>
        </p:nvSpPr>
        <p:spPr/>
        <p:txBody>
          <a:bodyPr>
            <a:normAutofit lnSpcReduction="10000"/>
          </a:bodyPr>
          <a:lstStyle/>
          <a:p>
            <a:pPr marL="0" indent="0">
              <a:buNone/>
            </a:pPr>
            <a:r>
              <a:rPr lang="en-IN" b="1" dirty="0">
                <a:solidFill>
                  <a:schemeClr val="bg1"/>
                </a:solidFill>
              </a:rPr>
              <a:t>The Variables considered here are- </a:t>
            </a:r>
          </a:p>
          <a:p>
            <a:pPr marL="0" indent="0">
              <a:buNone/>
            </a:pPr>
            <a:r>
              <a:rPr lang="en-IN" b="1" i="1" dirty="0">
                <a:solidFill>
                  <a:schemeClr val="bg1"/>
                </a:solidFill>
              </a:rPr>
              <a:t>Dependent variable:-</a:t>
            </a:r>
          </a:p>
          <a:p>
            <a:r>
              <a:rPr lang="en-IN" sz="2800" b="1" dirty="0">
                <a:solidFill>
                  <a:schemeClr val="bg1"/>
                </a:solidFill>
              </a:rPr>
              <a:t>Credit disbursed (</a:t>
            </a:r>
            <a:r>
              <a:rPr lang="en-IN" sz="2800" b="1" dirty="0" err="1">
                <a:solidFill>
                  <a:schemeClr val="bg1"/>
                </a:solidFill>
              </a:rPr>
              <a:t>logcredit</a:t>
            </a:r>
            <a:r>
              <a:rPr lang="en-IN" sz="2800" b="1" dirty="0">
                <a:solidFill>
                  <a:schemeClr val="bg1"/>
                </a:solidFill>
              </a:rPr>
              <a:t>) </a:t>
            </a:r>
          </a:p>
          <a:p>
            <a:pPr marL="0" indent="0">
              <a:buNone/>
            </a:pPr>
            <a:r>
              <a:rPr lang="en-IN" b="1" i="1" dirty="0">
                <a:solidFill>
                  <a:schemeClr val="bg1"/>
                </a:solidFill>
              </a:rPr>
              <a:t>Independent variable:-</a:t>
            </a:r>
          </a:p>
          <a:p>
            <a:r>
              <a:rPr lang="en-IN" sz="2800" b="1" dirty="0">
                <a:solidFill>
                  <a:schemeClr val="bg1"/>
                </a:solidFill>
              </a:rPr>
              <a:t>Number of bank branches (nob)</a:t>
            </a:r>
          </a:p>
          <a:p>
            <a:r>
              <a:rPr lang="en-IN" sz="2800" b="1" dirty="0">
                <a:solidFill>
                  <a:schemeClr val="bg1"/>
                </a:solidFill>
              </a:rPr>
              <a:t>Number of cooperative societies (cs) </a:t>
            </a:r>
          </a:p>
          <a:p>
            <a:r>
              <a:rPr lang="en-IN" sz="2800" b="1" dirty="0">
                <a:solidFill>
                  <a:schemeClr val="bg1"/>
                </a:solidFill>
              </a:rPr>
              <a:t>Unirrigated area (</a:t>
            </a:r>
            <a:r>
              <a:rPr lang="en-IN" sz="2800" b="1" dirty="0" err="1">
                <a:solidFill>
                  <a:schemeClr val="bg1"/>
                </a:solidFill>
              </a:rPr>
              <a:t>ul</a:t>
            </a:r>
            <a:r>
              <a:rPr lang="en-IN" sz="2800" b="1" dirty="0">
                <a:solidFill>
                  <a:schemeClr val="bg1"/>
                </a:solidFill>
              </a:rPr>
              <a:t>)</a:t>
            </a:r>
          </a:p>
          <a:p>
            <a:r>
              <a:rPr lang="en-IN" sz="2800" b="1" dirty="0">
                <a:solidFill>
                  <a:schemeClr val="bg1"/>
                </a:solidFill>
              </a:rPr>
              <a:t>Cropping intensity (ci)</a:t>
            </a:r>
          </a:p>
          <a:p>
            <a:r>
              <a:rPr lang="en-IN" sz="2800" b="1" dirty="0">
                <a:solidFill>
                  <a:schemeClr val="bg1"/>
                </a:solidFill>
              </a:rPr>
              <a:t>Agriculture GDP (</a:t>
            </a:r>
            <a:r>
              <a:rPr lang="en-IN" sz="2800" b="1" dirty="0" err="1">
                <a:solidFill>
                  <a:schemeClr val="bg1"/>
                </a:solidFill>
              </a:rPr>
              <a:t>agrigdp</a:t>
            </a:r>
            <a:r>
              <a:rPr lang="en-IN" sz="2800" b="1" dirty="0">
                <a:solidFill>
                  <a:schemeClr val="bg1"/>
                </a:solidFill>
              </a:rPr>
              <a:t>)</a:t>
            </a:r>
          </a:p>
          <a:p>
            <a:endParaRPr lang="en-IN" b="1" dirty="0">
              <a:solidFill>
                <a:schemeClr val="bg1"/>
              </a:solidFill>
            </a:endParaRPr>
          </a:p>
        </p:txBody>
      </p:sp>
    </p:spTree>
    <p:extLst>
      <p:ext uri="{BB962C8B-B14F-4D97-AF65-F5344CB8AC3E}">
        <p14:creationId xmlns:p14="http://schemas.microsoft.com/office/powerpoint/2010/main" val="16445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E5374B-566D-0EDE-0A33-0A55770B2082}"/>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harpenSoften amount="-25000"/>
                    </a14:imgEffect>
                    <a14:imgEffect>
                      <a14:saturation sat="66000"/>
                    </a14:imgEffect>
                  </a14:imgLayer>
                </a14:imgProps>
              </a:ext>
            </a:extLst>
          </a:blip>
          <a:stretch>
            <a:fillRect/>
          </a:stretch>
        </p:blipFill>
        <p:spPr>
          <a:xfrm>
            <a:off x="-1" y="20320"/>
            <a:ext cx="12219225" cy="6858000"/>
          </a:xfrm>
          <a:prstGeom prst="rect">
            <a:avLst/>
          </a:prstGeom>
        </p:spPr>
      </p:pic>
      <p:sp>
        <p:nvSpPr>
          <p:cNvPr id="2" name="Title 1">
            <a:extLst>
              <a:ext uri="{FF2B5EF4-FFF2-40B4-BE49-F238E27FC236}">
                <a16:creationId xmlns:a16="http://schemas.microsoft.com/office/drawing/2014/main" id="{7A2FE868-FA07-E750-9CC4-FBAE99FA3170}"/>
              </a:ext>
            </a:extLst>
          </p:cNvPr>
          <p:cNvSpPr>
            <a:spLocks noGrp="1"/>
          </p:cNvSpPr>
          <p:nvPr>
            <p:ph type="title"/>
          </p:nvPr>
        </p:nvSpPr>
        <p:spPr>
          <a:xfrm>
            <a:off x="838200" y="639445"/>
            <a:ext cx="10515600" cy="1325563"/>
          </a:xfrm>
        </p:spPr>
        <p:txBody>
          <a:bodyPr/>
          <a:lstStyle/>
          <a:p>
            <a:pPr algn="ctr"/>
            <a:r>
              <a:rPr lang="en-IN" b="1" u="sng" dirty="0">
                <a:latin typeface="Algerian" panose="04020705040A02060702" pitchFamily="82" charset="0"/>
              </a:rPr>
              <a:t>Sources of Variables</a:t>
            </a:r>
          </a:p>
        </p:txBody>
      </p:sp>
      <p:sp>
        <p:nvSpPr>
          <p:cNvPr id="3" name="Content Placeholder 2">
            <a:extLst>
              <a:ext uri="{FF2B5EF4-FFF2-40B4-BE49-F238E27FC236}">
                <a16:creationId xmlns:a16="http://schemas.microsoft.com/office/drawing/2014/main" id="{AE12ED9B-4C72-6DF3-25AD-65293A43C3BA}"/>
              </a:ext>
            </a:extLst>
          </p:cNvPr>
          <p:cNvSpPr>
            <a:spLocks noGrp="1"/>
          </p:cNvSpPr>
          <p:nvPr>
            <p:ph idx="1"/>
          </p:nvPr>
        </p:nvSpPr>
        <p:spPr>
          <a:xfrm>
            <a:off x="838200" y="2160905"/>
            <a:ext cx="10515600" cy="4351338"/>
          </a:xfrm>
        </p:spPr>
        <p:txBody>
          <a:bodyPr>
            <a:normAutofit fontScale="92500" lnSpcReduction="20000"/>
          </a:bodyPr>
          <a:lstStyle/>
          <a:p>
            <a:r>
              <a:rPr lang="en-IN" b="1" u="sng" dirty="0">
                <a:solidFill>
                  <a:schemeClr val="bg1"/>
                </a:solidFill>
              </a:rPr>
              <a:t>Credit dispersed is the dependent variable </a:t>
            </a:r>
          </a:p>
          <a:p>
            <a:pPr marL="0" indent="0">
              <a:buNone/>
            </a:pPr>
            <a:r>
              <a:rPr lang="en-IN" b="1" dirty="0">
                <a:solidFill>
                  <a:schemeClr val="bg1"/>
                </a:solidFill>
              </a:rPr>
              <a:t>Source: “</a:t>
            </a:r>
            <a:r>
              <a:rPr lang="en-US" b="1" dirty="0">
                <a:solidFill>
                  <a:schemeClr val="bg1"/>
                </a:solidFill>
              </a:rPr>
              <a:t>Agricultural Credit in India: Status, Issues and Future Agenda”</a:t>
            </a:r>
          </a:p>
          <a:p>
            <a:pPr marL="0" indent="0">
              <a:buNone/>
            </a:pPr>
            <a:r>
              <a:rPr lang="en-US" b="1" dirty="0">
                <a:solidFill>
                  <a:schemeClr val="bg1"/>
                </a:solidFill>
              </a:rPr>
              <a:t>Author(s): Rakesh Mohan Source: Economic and Political Weekly , Mar. 18-24, 2006</a:t>
            </a:r>
          </a:p>
          <a:p>
            <a:pPr marL="0" indent="0">
              <a:buNone/>
            </a:pPr>
            <a:endParaRPr lang="en-US" b="1" dirty="0">
              <a:solidFill>
                <a:schemeClr val="bg1"/>
              </a:solidFill>
            </a:endParaRPr>
          </a:p>
          <a:p>
            <a:r>
              <a:rPr lang="en-IN" b="1" u="sng" dirty="0">
                <a:solidFill>
                  <a:schemeClr val="bg1"/>
                </a:solidFill>
              </a:rPr>
              <a:t>Number of bank branches-</a:t>
            </a:r>
          </a:p>
          <a:p>
            <a:pPr marL="0" indent="0">
              <a:buNone/>
            </a:pPr>
            <a:r>
              <a:rPr lang="en-IN" b="1" dirty="0">
                <a:solidFill>
                  <a:schemeClr val="bg1"/>
                </a:solidFill>
              </a:rPr>
              <a:t>More availability of bank branches(commercial banks RRBs, Cooperative banks), easy availability of credit. </a:t>
            </a:r>
          </a:p>
          <a:p>
            <a:pPr marL="0" indent="0">
              <a:buNone/>
            </a:pPr>
            <a:r>
              <a:rPr lang="en-US" b="1" dirty="0">
                <a:solidFill>
                  <a:schemeClr val="bg1"/>
                </a:solidFill>
              </a:rPr>
              <a:t>Source: “Determinants of access to and intensity of formal credit: evidence from a survey of rural households in eastern India” </a:t>
            </a:r>
          </a:p>
          <a:p>
            <a:pPr marL="0" indent="0">
              <a:buNone/>
            </a:pPr>
            <a:r>
              <a:rPr lang="en-US" b="1" dirty="0">
                <a:solidFill>
                  <a:schemeClr val="bg1"/>
                </a:solidFill>
              </a:rPr>
              <a:t>Author(s): K S Aditya , Girish K Jha , Vinay K </a:t>
            </a:r>
            <a:r>
              <a:rPr lang="en-US" b="1" dirty="0" err="1">
                <a:solidFill>
                  <a:schemeClr val="bg1"/>
                </a:solidFill>
              </a:rPr>
              <a:t>Sonkar</a:t>
            </a:r>
            <a:r>
              <a:rPr lang="en-US" b="1" dirty="0">
                <a:solidFill>
                  <a:schemeClr val="bg1"/>
                </a:solidFill>
              </a:rPr>
              <a:t> , Sunil Saroj , K M Singh and R K P Singh</a:t>
            </a:r>
            <a:r>
              <a:rPr lang="en-IN" b="1" dirty="0">
                <a:solidFill>
                  <a:schemeClr val="bg1"/>
                </a:solidFill>
              </a:rPr>
              <a:t> 2019</a:t>
            </a:r>
          </a:p>
          <a:p>
            <a:endParaRPr lang="en-US" b="1" dirty="0">
              <a:solidFill>
                <a:schemeClr val="bg1"/>
              </a:solidFill>
            </a:endParaRPr>
          </a:p>
          <a:p>
            <a:endParaRPr lang="en-IN" b="1" dirty="0">
              <a:solidFill>
                <a:schemeClr val="bg1"/>
              </a:solidFill>
            </a:endParaRPr>
          </a:p>
        </p:txBody>
      </p:sp>
    </p:spTree>
    <p:extLst>
      <p:ext uri="{BB962C8B-B14F-4D97-AF65-F5344CB8AC3E}">
        <p14:creationId xmlns:p14="http://schemas.microsoft.com/office/powerpoint/2010/main" val="127085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4F23E6-24FB-D4F0-95F8-CF19A0406829}"/>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harpenSoften amount="-25000"/>
                    </a14:imgEffect>
                    <a14:imgEffect>
                      <a14:saturation sat="66000"/>
                    </a14:imgEffect>
                  </a14:imgLayer>
                </a14:imgProps>
              </a:ext>
            </a:extLst>
          </a:blip>
          <a:stretch>
            <a:fillRect/>
          </a:stretch>
        </p:blipFill>
        <p:spPr>
          <a:xfrm>
            <a:off x="0" y="0"/>
            <a:ext cx="12219225" cy="6858000"/>
          </a:xfrm>
          <a:prstGeom prst="rect">
            <a:avLst/>
          </a:prstGeom>
        </p:spPr>
      </p:pic>
      <p:sp>
        <p:nvSpPr>
          <p:cNvPr id="3" name="Content Placeholder 2">
            <a:extLst>
              <a:ext uri="{FF2B5EF4-FFF2-40B4-BE49-F238E27FC236}">
                <a16:creationId xmlns:a16="http://schemas.microsoft.com/office/drawing/2014/main" id="{DB01E14A-EBF4-6961-826A-1D0D2218A776}"/>
              </a:ext>
            </a:extLst>
          </p:cNvPr>
          <p:cNvSpPr>
            <a:spLocks noGrp="1"/>
          </p:cNvSpPr>
          <p:nvPr>
            <p:ph idx="1"/>
          </p:nvPr>
        </p:nvSpPr>
        <p:spPr/>
        <p:txBody>
          <a:bodyPr>
            <a:normAutofit fontScale="92500" lnSpcReduction="10000"/>
          </a:bodyPr>
          <a:lstStyle/>
          <a:p>
            <a:r>
              <a:rPr lang="en-IN" b="1" u="sng" dirty="0">
                <a:solidFill>
                  <a:schemeClr val="bg1"/>
                </a:solidFill>
                <a:effectLst>
                  <a:outerShdw blurRad="38100" dist="38100" dir="2700000" algn="tl">
                    <a:srgbClr val="000000">
                      <a:alpha val="43137"/>
                    </a:srgbClr>
                  </a:outerShdw>
                </a:effectLst>
              </a:rPr>
              <a:t>Number of cooperative societies</a:t>
            </a:r>
            <a:r>
              <a:rPr lang="en-IN" b="1" dirty="0">
                <a:solidFill>
                  <a:schemeClr val="bg1"/>
                </a:solidFill>
                <a:effectLst>
                  <a:outerShdw blurRad="38100" dist="38100" dir="2700000" algn="tl">
                    <a:srgbClr val="000000">
                      <a:alpha val="43137"/>
                    </a:srgbClr>
                  </a:outerShdw>
                </a:effectLst>
              </a:rPr>
              <a:t>: Having a cooperative society in a village will make credit availing easy. </a:t>
            </a:r>
          </a:p>
          <a:p>
            <a:pPr marL="0" indent="0">
              <a:buNone/>
            </a:pPr>
            <a:r>
              <a:rPr lang="en-IN" b="1" dirty="0">
                <a:solidFill>
                  <a:schemeClr val="bg1"/>
                </a:solidFill>
                <a:effectLst>
                  <a:outerShdw blurRad="38100" dist="38100" dir="2700000" algn="tl">
                    <a:srgbClr val="000000">
                      <a:alpha val="43137"/>
                    </a:srgbClr>
                  </a:outerShdw>
                </a:effectLst>
              </a:rPr>
              <a:t>Source: “</a:t>
            </a:r>
            <a:r>
              <a:rPr lang="en-US" b="1" dirty="0">
                <a:solidFill>
                  <a:schemeClr val="bg1"/>
                </a:solidFill>
                <a:effectLst>
                  <a:outerShdw blurRad="38100" dist="38100" dir="2700000" algn="tl">
                    <a:srgbClr val="000000">
                      <a:alpha val="43137"/>
                    </a:srgbClr>
                  </a:outerShdw>
                </a:effectLst>
              </a:rPr>
              <a:t>Determinants of access to and intensity of formal credit: evidence from a survey of rural households in eastern India”</a:t>
            </a:r>
          </a:p>
          <a:p>
            <a:pPr marL="0" indent="0">
              <a:buNone/>
            </a:pPr>
            <a:r>
              <a:rPr lang="en-US" b="1" dirty="0">
                <a:solidFill>
                  <a:schemeClr val="bg1"/>
                </a:solidFill>
                <a:effectLst>
                  <a:outerShdw blurRad="38100" dist="38100" dir="2700000" algn="tl">
                    <a:srgbClr val="000000">
                      <a:alpha val="43137"/>
                    </a:srgbClr>
                  </a:outerShdw>
                </a:effectLst>
              </a:rPr>
              <a:t>Author(s):  K S Aditya , Girish K Jha , Vinay K </a:t>
            </a:r>
            <a:r>
              <a:rPr lang="en-US" b="1" dirty="0" err="1">
                <a:solidFill>
                  <a:schemeClr val="bg1"/>
                </a:solidFill>
                <a:effectLst>
                  <a:outerShdw blurRad="38100" dist="38100" dir="2700000" algn="tl">
                    <a:srgbClr val="000000">
                      <a:alpha val="43137"/>
                    </a:srgbClr>
                  </a:outerShdw>
                </a:effectLst>
              </a:rPr>
              <a:t>Sonkar</a:t>
            </a:r>
            <a:r>
              <a:rPr lang="en-US" b="1" dirty="0">
                <a:solidFill>
                  <a:schemeClr val="bg1"/>
                </a:solidFill>
                <a:effectLst>
                  <a:outerShdw blurRad="38100" dist="38100" dir="2700000" algn="tl">
                    <a:srgbClr val="000000">
                      <a:alpha val="43137"/>
                    </a:srgbClr>
                  </a:outerShdw>
                </a:effectLst>
              </a:rPr>
              <a:t> , Sunil Saroj , K M Singh and R K P Singh 2019.</a:t>
            </a:r>
          </a:p>
          <a:p>
            <a:pPr marL="0" indent="0">
              <a:buNone/>
            </a:pPr>
            <a:endParaRPr lang="en-US" b="1" dirty="0">
              <a:solidFill>
                <a:schemeClr val="bg1"/>
              </a:solidFill>
              <a:effectLst>
                <a:outerShdw blurRad="38100" dist="38100" dir="2700000" algn="tl">
                  <a:srgbClr val="000000">
                    <a:alpha val="43137"/>
                  </a:srgbClr>
                </a:outerShdw>
              </a:effectLst>
            </a:endParaRPr>
          </a:p>
          <a:p>
            <a:r>
              <a:rPr lang="en-IN" b="1" u="sng" dirty="0">
                <a:solidFill>
                  <a:schemeClr val="bg1"/>
                </a:solidFill>
                <a:effectLst>
                  <a:outerShdw blurRad="38100" dist="38100" dir="2700000" algn="tl">
                    <a:srgbClr val="000000">
                      <a:alpha val="43137"/>
                    </a:srgbClr>
                  </a:outerShdw>
                </a:effectLst>
              </a:rPr>
              <a:t>Unirrigated Area</a:t>
            </a:r>
            <a:r>
              <a:rPr lang="en-IN" b="1" dirty="0">
                <a:solidFill>
                  <a:schemeClr val="bg1"/>
                </a:solidFill>
                <a:effectLst>
                  <a:outerShdw blurRad="38100" dist="38100" dir="2700000" algn="tl">
                    <a:srgbClr val="000000">
                      <a:alpha val="43137"/>
                    </a:srgbClr>
                  </a:outerShdw>
                </a:effectLst>
              </a:rPr>
              <a:t>: Farmers having Unirrigated area  would be needing credit to buy irrigation facilities. </a:t>
            </a:r>
          </a:p>
          <a:p>
            <a:pPr marL="0" indent="0">
              <a:buNone/>
            </a:pPr>
            <a:r>
              <a:rPr lang="en-US" b="1" dirty="0">
                <a:solidFill>
                  <a:schemeClr val="bg1"/>
                </a:solidFill>
                <a:effectLst>
                  <a:outerShdw blurRad="38100" dist="38100" dir="2700000" algn="tl">
                    <a:srgbClr val="000000">
                      <a:alpha val="43137"/>
                    </a:srgbClr>
                  </a:outerShdw>
                </a:effectLst>
              </a:rPr>
              <a:t>Source: “Determinants of Agricultural credit in rural India”</a:t>
            </a:r>
          </a:p>
          <a:p>
            <a:pPr marL="0" indent="0">
              <a:buNone/>
            </a:pPr>
            <a:r>
              <a:rPr lang="en-US" b="1" dirty="0">
                <a:solidFill>
                  <a:schemeClr val="bg1"/>
                </a:solidFill>
                <a:effectLst>
                  <a:outerShdw blurRad="38100" dist="38100" dir="2700000" algn="tl">
                    <a:srgbClr val="000000">
                      <a:alpha val="43137"/>
                    </a:srgbClr>
                  </a:outerShdw>
                </a:effectLst>
              </a:rPr>
              <a:t>Author(s): Karthick V and Madheswaran 2020.</a:t>
            </a:r>
            <a:endParaRPr lang="en-IN" b="1" dirty="0">
              <a:solidFill>
                <a:schemeClr val="bg1"/>
              </a:solidFill>
              <a:effectLst>
                <a:outerShdw blurRad="38100" dist="38100" dir="2700000" algn="tl">
                  <a:srgbClr val="000000">
                    <a:alpha val="43137"/>
                  </a:srgbClr>
                </a:outerShdw>
              </a:effectLst>
            </a:endParaRPr>
          </a:p>
          <a:p>
            <a:endParaRPr lang="en-IN" b="1" dirty="0">
              <a:solidFill>
                <a:schemeClr val="bg1"/>
              </a:solidFill>
              <a:effectLst>
                <a:outerShdw blurRad="38100" dist="38100" dir="2700000" algn="tl">
                  <a:srgbClr val="000000">
                    <a:alpha val="43137"/>
                  </a:srgbClr>
                </a:outerShdw>
              </a:effectLst>
            </a:endParaRPr>
          </a:p>
        </p:txBody>
      </p:sp>
      <p:sp>
        <p:nvSpPr>
          <p:cNvPr id="7" name="Title 1">
            <a:extLst>
              <a:ext uri="{FF2B5EF4-FFF2-40B4-BE49-F238E27FC236}">
                <a16:creationId xmlns:a16="http://schemas.microsoft.com/office/drawing/2014/main" id="{1ADC87D8-11EC-B1B0-9C55-1ACA5D91E845}"/>
              </a:ext>
            </a:extLst>
          </p:cNvPr>
          <p:cNvSpPr>
            <a:spLocks noGrp="1"/>
          </p:cNvSpPr>
          <p:nvPr>
            <p:ph type="title"/>
          </p:nvPr>
        </p:nvSpPr>
        <p:spPr>
          <a:xfrm>
            <a:off x="838200" y="639445"/>
            <a:ext cx="10515600" cy="1325563"/>
          </a:xfrm>
        </p:spPr>
        <p:txBody>
          <a:bodyPr/>
          <a:lstStyle/>
          <a:p>
            <a:pPr algn="ctr"/>
            <a:r>
              <a:rPr lang="en-IN" b="1" u="sng" dirty="0">
                <a:latin typeface="Algerian" panose="04020705040A02060702" pitchFamily="82" charset="0"/>
              </a:rPr>
              <a:t>Sources of Variables</a:t>
            </a:r>
          </a:p>
        </p:txBody>
      </p:sp>
    </p:spTree>
    <p:extLst>
      <p:ext uri="{BB962C8B-B14F-4D97-AF65-F5344CB8AC3E}">
        <p14:creationId xmlns:p14="http://schemas.microsoft.com/office/powerpoint/2010/main" val="3804787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D5BA-3F8D-F425-85EA-6D94F32EBC43}"/>
              </a:ext>
            </a:extLst>
          </p:cNvPr>
          <p:cNvSpPr>
            <a:spLocks noGrp="1"/>
          </p:cNvSpPr>
          <p:nvPr>
            <p:ph type="title"/>
          </p:nvPr>
        </p:nvSpPr>
        <p:spPr>
          <a:xfrm>
            <a:off x="256306" y="51090"/>
            <a:ext cx="10515594" cy="927963"/>
          </a:xfrm>
        </p:spPr>
        <p:txBody>
          <a:bodyPr/>
          <a:lstStyle/>
          <a:p>
            <a:pPr algn="ctr"/>
            <a:r>
              <a:rPr lang="en-IN" dirty="0">
                <a:solidFill>
                  <a:srgbClr val="002060"/>
                </a:solidFill>
                <a:latin typeface="Algerian" panose="04020705040A02060702" pitchFamily="82" charset="0"/>
              </a:rPr>
              <a:t>AGRICULTURE</a:t>
            </a:r>
          </a:p>
        </p:txBody>
      </p:sp>
      <p:pic>
        <p:nvPicPr>
          <p:cNvPr id="5" name="Picture 4">
            <a:extLst>
              <a:ext uri="{FF2B5EF4-FFF2-40B4-BE49-F238E27FC236}">
                <a16:creationId xmlns:a16="http://schemas.microsoft.com/office/drawing/2014/main" id="{D3DC3D0E-9527-5325-2BC0-C9C7BD8BDE5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018" t="13547" r="6183" b="7875"/>
          <a:stretch/>
        </p:blipFill>
        <p:spPr>
          <a:xfrm>
            <a:off x="193584" y="1150588"/>
            <a:ext cx="4934600" cy="5475071"/>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4E2AB186-082D-2330-14B6-FF9699A4A7C6}"/>
              </a:ext>
            </a:extLst>
          </p:cNvPr>
          <p:cNvCxnSpPr/>
          <p:nvPr/>
        </p:nvCxnSpPr>
        <p:spPr>
          <a:xfrm>
            <a:off x="5477162" y="1036428"/>
            <a:ext cx="0" cy="5589231"/>
          </a:xfrm>
          <a:prstGeom prst="line">
            <a:avLst/>
          </a:prstGeom>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99B71334-8258-ABEA-FFBA-850DB0238845}"/>
              </a:ext>
            </a:extLst>
          </p:cNvPr>
          <p:cNvSpPr txBox="1"/>
          <p:nvPr/>
        </p:nvSpPr>
        <p:spPr>
          <a:xfrm>
            <a:off x="5800438" y="1150587"/>
            <a:ext cx="4934517" cy="10495181"/>
          </a:xfrm>
          <a:prstGeom prst="rect">
            <a:avLst/>
          </a:prstGeom>
          <a:noFill/>
        </p:spPr>
        <p:txBody>
          <a:bodyPr wrap="square" rtlCol="0">
            <a:spAutoFit/>
          </a:bodyPr>
          <a:lstStyle/>
          <a:p>
            <a:pPr marL="342900" indent="-342900">
              <a:buFont typeface="Wingdings" panose="05000000000000000000" pitchFamily="2" charset="2"/>
              <a:buChar char="q"/>
            </a:pPr>
            <a:r>
              <a:rPr lang="en-IN" sz="2200" dirty="0">
                <a:latin typeface="Poor Richard" panose="02080502050505020702" pitchFamily="18" charset="0"/>
              </a:rPr>
              <a:t>Agriculture is an important sector in the view of its contribution to GDP and Employment for both the Central and State Governments of the country.</a:t>
            </a:r>
          </a:p>
          <a:p>
            <a:pPr marL="342900" indent="-342900">
              <a:buFont typeface="Wingdings" panose="05000000000000000000" pitchFamily="2" charset="2"/>
              <a:buChar char="q"/>
            </a:pPr>
            <a:r>
              <a:rPr lang="en-IN" sz="2200" dirty="0">
                <a:latin typeface="Poor Richard" panose="02080502050505020702" pitchFamily="18" charset="0"/>
              </a:rPr>
              <a:t>The food we eat is a gift of agricultural activities on which the farmers work hard to provide. </a:t>
            </a:r>
          </a:p>
          <a:p>
            <a:pPr marL="342900" indent="-342900">
              <a:buFont typeface="Wingdings" panose="05000000000000000000" pitchFamily="2" charset="2"/>
              <a:buChar char="q"/>
            </a:pPr>
            <a:r>
              <a:rPr lang="en-IN" sz="2200" dirty="0">
                <a:latin typeface="Poor Richard" panose="02080502050505020702" pitchFamily="18" charset="0"/>
              </a:rPr>
              <a:t>It provides us with raw material to help  build the industrial sector.</a:t>
            </a:r>
          </a:p>
          <a:p>
            <a:pPr marL="342900" indent="-342900">
              <a:buFont typeface="Wingdings" panose="05000000000000000000" pitchFamily="2" charset="2"/>
              <a:buChar char="q"/>
            </a:pPr>
            <a:r>
              <a:rPr lang="en-IN" sz="2200" dirty="0">
                <a:latin typeface="Poor Richard" panose="02080502050505020702" pitchFamily="18" charset="0"/>
              </a:rPr>
              <a:t>India also has millions of small and marginal farmers who help the country grow ahead.</a:t>
            </a:r>
          </a:p>
          <a:p>
            <a:pPr algn="just"/>
            <a:endParaRPr lang="en-IN" sz="2200" dirty="0">
              <a:latin typeface="Poor Richard" panose="02080502050505020702" pitchFamily="18" charset="0"/>
            </a:endParaRPr>
          </a:p>
          <a:p>
            <a:pPr algn="just"/>
            <a:r>
              <a:rPr lang="en-IN" sz="2200" dirty="0">
                <a:latin typeface="Poor Richard" panose="02080502050505020702" pitchFamily="18" charset="0"/>
              </a:rPr>
              <a:t>“</a:t>
            </a:r>
            <a:r>
              <a:rPr lang="en-IN" sz="2400" b="1" dirty="0">
                <a:latin typeface="Poor Richard" panose="02080502050505020702" pitchFamily="18" charset="0"/>
              </a:rPr>
              <a:t>Agriculture is the backbone of the Indian Economy” ---Mahatma Gandhi</a:t>
            </a:r>
            <a:endParaRPr lang="en-IN" sz="2200" b="1" dirty="0">
              <a:latin typeface="Poor Richard" panose="02080502050505020702" pitchFamily="18" charset="0"/>
            </a:endParaRP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13436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additive="base">
                                        <p:cTn id="21"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 calcmode="lin" valueType="num">
                                      <p:cBhvr additive="base">
                                        <p:cTn id="27" dur="500" fill="hold"/>
                                        <p:tgtEl>
                                          <p:spTgt spid="9">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 calcmode="lin" valueType="num">
                                      <p:cBhvr additive="base">
                                        <p:cTn id="33"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 calcmode="lin" valueType="num">
                                      <p:cBhvr additive="base">
                                        <p:cTn id="39" dur="500" fill="hold"/>
                                        <p:tgtEl>
                                          <p:spTgt spid="9">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anim calcmode="lin" valueType="num">
                                      <p:cBhvr additive="base">
                                        <p:cTn id="45" dur="500" fill="hold"/>
                                        <p:tgtEl>
                                          <p:spTgt spid="9">
                                            <p:txEl>
                                              <p:pRg st="5" end="5"/>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5970AE-94D6-F59A-F1F1-DFF2C748EC82}"/>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harpenSoften amount="-25000"/>
                    </a14:imgEffect>
                    <a14:imgEffect>
                      <a14:saturation sat="66000"/>
                    </a14:imgEffect>
                  </a14:imgLayer>
                </a14:imgProps>
              </a:ext>
            </a:extLst>
          </a:blip>
          <a:stretch>
            <a:fillRect/>
          </a:stretch>
        </p:blipFill>
        <p:spPr>
          <a:xfrm>
            <a:off x="-1" y="0"/>
            <a:ext cx="12219225" cy="6858000"/>
          </a:xfrm>
          <a:prstGeom prst="rect">
            <a:avLst/>
          </a:prstGeom>
        </p:spPr>
      </p:pic>
      <p:sp>
        <p:nvSpPr>
          <p:cNvPr id="3" name="Content Placeholder 2">
            <a:extLst>
              <a:ext uri="{FF2B5EF4-FFF2-40B4-BE49-F238E27FC236}">
                <a16:creationId xmlns:a16="http://schemas.microsoft.com/office/drawing/2014/main" id="{A99002DC-2586-B5C0-9C13-B362BE6F4010}"/>
              </a:ext>
            </a:extLst>
          </p:cNvPr>
          <p:cNvSpPr>
            <a:spLocks noGrp="1"/>
          </p:cNvSpPr>
          <p:nvPr>
            <p:ph idx="1"/>
          </p:nvPr>
        </p:nvSpPr>
        <p:spPr/>
        <p:txBody>
          <a:bodyPr>
            <a:normAutofit lnSpcReduction="10000"/>
          </a:bodyPr>
          <a:lstStyle/>
          <a:p>
            <a:r>
              <a:rPr lang="en-IN" b="1" u="sng" dirty="0">
                <a:solidFill>
                  <a:schemeClr val="bg1"/>
                </a:solidFill>
                <a:effectLst>
                  <a:outerShdw blurRad="38100" dist="38100" dir="2700000" algn="tl">
                    <a:srgbClr val="000000">
                      <a:alpha val="43137"/>
                    </a:srgbClr>
                  </a:outerShdw>
                </a:effectLst>
              </a:rPr>
              <a:t>Agricultural GDP</a:t>
            </a:r>
            <a:r>
              <a:rPr lang="en-IN" b="1" dirty="0">
                <a:solidFill>
                  <a:schemeClr val="bg1"/>
                </a:solidFill>
                <a:effectLst>
                  <a:outerShdw blurRad="38100" dist="38100" dir="2700000" algn="tl">
                    <a:srgbClr val="000000">
                      <a:alpha val="43137"/>
                    </a:srgbClr>
                  </a:outerShdw>
                </a:effectLst>
              </a:rPr>
              <a:t>: If a state has higher Agricultural value added, then the state’s income from agriculture will be high hence the banks would be more willing to give the loans, thus increasing the credit dispersed (as more incomes would mean, the banks are more positive that their loans would be repaid). </a:t>
            </a:r>
          </a:p>
          <a:p>
            <a:r>
              <a:rPr lang="en-IN" b="1" u="sng" dirty="0">
                <a:solidFill>
                  <a:schemeClr val="bg1"/>
                </a:solidFill>
                <a:effectLst>
                  <a:outerShdw blurRad="38100" dist="38100" dir="2700000" algn="tl">
                    <a:srgbClr val="000000">
                      <a:alpha val="43137"/>
                    </a:srgbClr>
                  </a:outerShdw>
                </a:effectLst>
              </a:rPr>
              <a:t>Cropping intensity </a:t>
            </a:r>
            <a:r>
              <a:rPr lang="en-IN" b="1" dirty="0">
                <a:solidFill>
                  <a:schemeClr val="bg1"/>
                </a:solidFill>
                <a:effectLst>
                  <a:outerShdw blurRad="38100" dist="38100" dir="2700000" algn="tl">
                    <a:srgbClr val="000000">
                      <a:alpha val="43137"/>
                    </a:srgbClr>
                  </a:outerShdw>
                </a:effectLst>
              </a:rPr>
              <a:t>- More number of crops a person grows in a area, more credit he would be needing. </a:t>
            </a:r>
          </a:p>
          <a:p>
            <a:endParaRPr lang="en-IN" b="1" dirty="0">
              <a:solidFill>
                <a:schemeClr val="bg1"/>
              </a:solidFill>
              <a:effectLst>
                <a:outerShdw blurRad="38100" dist="38100" dir="2700000" algn="tl">
                  <a:srgbClr val="000000">
                    <a:alpha val="43137"/>
                  </a:srgbClr>
                </a:outerShdw>
              </a:effectLst>
            </a:endParaRPr>
          </a:p>
          <a:p>
            <a:pPr marL="0" indent="0">
              <a:buNone/>
            </a:pPr>
            <a:r>
              <a:rPr lang="en-IN" b="1" dirty="0">
                <a:solidFill>
                  <a:schemeClr val="bg1"/>
                </a:solidFill>
                <a:effectLst>
                  <a:outerShdw blurRad="38100" dist="38100" dir="2700000" algn="tl">
                    <a:srgbClr val="000000">
                      <a:alpha val="43137"/>
                    </a:srgbClr>
                  </a:outerShdw>
                </a:effectLst>
              </a:rPr>
              <a:t>The aforementioned variables has been considered as per our understanding of the topic. As per our hypothesis, both the variables bear a positive relation with the dependent variable.</a:t>
            </a:r>
          </a:p>
        </p:txBody>
      </p:sp>
      <p:sp>
        <p:nvSpPr>
          <p:cNvPr id="6" name="Title 1">
            <a:extLst>
              <a:ext uri="{FF2B5EF4-FFF2-40B4-BE49-F238E27FC236}">
                <a16:creationId xmlns:a16="http://schemas.microsoft.com/office/drawing/2014/main" id="{E4B20427-38AC-AEC4-9C67-93036489468B}"/>
              </a:ext>
            </a:extLst>
          </p:cNvPr>
          <p:cNvSpPr txBox="1">
            <a:spLocks/>
          </p:cNvSpPr>
          <p:nvPr/>
        </p:nvSpPr>
        <p:spPr>
          <a:xfrm>
            <a:off x="838200" y="6394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u="sng">
                <a:latin typeface="Algerian" panose="04020705040A02060702" pitchFamily="82" charset="0"/>
              </a:rPr>
              <a:t>Sources of Variables</a:t>
            </a:r>
            <a:endParaRPr lang="en-IN" b="1" u="sng" dirty="0">
              <a:latin typeface="Algerian" panose="04020705040A02060702" pitchFamily="82" charset="0"/>
            </a:endParaRPr>
          </a:p>
        </p:txBody>
      </p:sp>
    </p:spTree>
    <p:extLst>
      <p:ext uri="{BB962C8B-B14F-4D97-AF65-F5344CB8AC3E}">
        <p14:creationId xmlns:p14="http://schemas.microsoft.com/office/powerpoint/2010/main" val="3384632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AE0202-4CCD-22FA-C0B2-29CD78A3ED03}"/>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58000"/>
                    </a14:imgEffect>
                    <a14:imgEffect>
                      <a14:saturation sat="66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C8AE0F-65A7-7042-92D3-3F0A2AD9FB24}"/>
              </a:ext>
            </a:extLst>
          </p:cNvPr>
          <p:cNvSpPr>
            <a:spLocks noGrp="1"/>
          </p:cNvSpPr>
          <p:nvPr>
            <p:ph type="title"/>
          </p:nvPr>
        </p:nvSpPr>
        <p:spPr/>
        <p:txBody>
          <a:bodyPr/>
          <a:lstStyle/>
          <a:p>
            <a:pPr algn="ctr"/>
            <a:r>
              <a:rPr lang="en-IN" b="1" u="sng" dirty="0">
                <a:solidFill>
                  <a:srgbClr val="002060"/>
                </a:solidFill>
                <a:latin typeface="Algerian" panose="04020705040A02060702" pitchFamily="82" charset="0"/>
              </a:rPr>
              <a:t>Choice of technique </a:t>
            </a:r>
          </a:p>
        </p:txBody>
      </p:sp>
      <p:sp>
        <p:nvSpPr>
          <p:cNvPr id="3" name="Content Placeholder 2">
            <a:extLst>
              <a:ext uri="{FF2B5EF4-FFF2-40B4-BE49-F238E27FC236}">
                <a16:creationId xmlns:a16="http://schemas.microsoft.com/office/drawing/2014/main" id="{B5E5C0C3-8E79-EB5C-C88B-2BED72E7EBA1}"/>
              </a:ext>
            </a:extLst>
          </p:cNvPr>
          <p:cNvSpPr>
            <a:spLocks noGrp="1"/>
          </p:cNvSpPr>
          <p:nvPr>
            <p:ph idx="1"/>
          </p:nvPr>
        </p:nvSpPr>
        <p:spPr/>
        <p:txBody>
          <a:bodyPr>
            <a:normAutofit fontScale="92500" lnSpcReduction="20000"/>
          </a:bodyPr>
          <a:lstStyle/>
          <a:p>
            <a:pPr algn="just"/>
            <a:r>
              <a:rPr lang="en-IN" b="1" dirty="0">
                <a:effectLst>
                  <a:outerShdw blurRad="38100" dist="38100" dir="2700000" algn="tl">
                    <a:srgbClr val="000000">
                      <a:alpha val="43137"/>
                    </a:srgbClr>
                  </a:outerShdw>
                </a:effectLst>
              </a:rPr>
              <a:t>We use Panel data Regression technique. </a:t>
            </a:r>
          </a:p>
          <a:p>
            <a:pPr algn="just"/>
            <a:r>
              <a:rPr lang="en-IN" b="1" u="sng" dirty="0">
                <a:effectLst>
                  <a:outerShdw blurRad="38100" dist="38100" dir="2700000" algn="tl">
                    <a:srgbClr val="000000">
                      <a:alpha val="43137"/>
                    </a:srgbClr>
                  </a:outerShdw>
                </a:effectLst>
              </a:rPr>
              <a:t>Justification provided for usage of Fixed effects model-</a:t>
            </a:r>
          </a:p>
          <a:p>
            <a:pPr marL="0" indent="0" algn="just">
              <a:buNone/>
            </a:pPr>
            <a:r>
              <a:rPr lang="en-IN" b="1" dirty="0">
                <a:effectLst>
                  <a:outerShdw blurRad="38100" dist="38100" dir="2700000" algn="tl">
                    <a:srgbClr val="000000">
                      <a:alpha val="43137"/>
                    </a:srgbClr>
                  </a:outerShdw>
                </a:effectLst>
              </a:rPr>
              <a:t>Our objective is to find the disparity between the amount of loan disbursed across the 6 regions in the country. As the mean of the states in a particular region remains constant and vary only across various regions, we have chosen to use the fixed effects model as it best represents the situation.</a:t>
            </a:r>
          </a:p>
          <a:p>
            <a:pPr algn="just"/>
            <a:r>
              <a:rPr lang="en-IN" b="1" u="sng" dirty="0">
                <a:effectLst>
                  <a:outerShdw blurRad="38100" dist="38100" dir="2700000" algn="tl">
                    <a:srgbClr val="000000">
                      <a:alpha val="43137"/>
                    </a:srgbClr>
                  </a:outerShdw>
                </a:effectLst>
              </a:rPr>
              <a:t>Data Sources- </a:t>
            </a:r>
            <a:r>
              <a:rPr lang="en-IN" b="1" dirty="0">
                <a:effectLst>
                  <a:outerShdw blurRad="38100" dist="38100" dir="2700000" algn="tl">
                    <a:srgbClr val="000000">
                      <a:alpha val="43137"/>
                    </a:srgbClr>
                  </a:outerShdw>
                </a:effectLst>
              </a:rPr>
              <a:t>RBI, Ministry of Agriculture and Farmer’s Welfare (Indiastat)</a:t>
            </a:r>
          </a:p>
          <a:p>
            <a:pPr algn="just"/>
            <a:r>
              <a:rPr lang="en-IN" b="1" u="sng" dirty="0">
                <a:effectLst>
                  <a:outerShdw blurRad="38100" dist="38100" dir="2700000" algn="tl">
                    <a:srgbClr val="000000">
                      <a:alpha val="43137"/>
                    </a:srgbClr>
                  </a:outerShdw>
                </a:effectLst>
              </a:rPr>
              <a:t>Time period considered</a:t>
            </a:r>
            <a:r>
              <a:rPr lang="en-IN" b="1" dirty="0">
                <a:effectLst>
                  <a:outerShdw blurRad="38100" dist="38100" dir="2700000" algn="tl">
                    <a:srgbClr val="000000">
                      <a:alpha val="43137"/>
                    </a:srgbClr>
                  </a:outerShdw>
                </a:effectLst>
              </a:rPr>
              <a:t>:  2004-2019</a:t>
            </a:r>
          </a:p>
          <a:p>
            <a:pPr algn="just"/>
            <a:r>
              <a:rPr lang="en-IN" b="1" dirty="0">
                <a:effectLst>
                  <a:outerShdw blurRad="38100" dist="38100" dir="2700000" algn="tl">
                    <a:srgbClr val="000000">
                      <a:alpha val="43137"/>
                    </a:srgbClr>
                  </a:outerShdw>
                </a:effectLst>
              </a:rPr>
              <a:t>Telangana, Jharkhand and the Union territories have been excluded due to lack of data availability.</a:t>
            </a:r>
          </a:p>
        </p:txBody>
      </p:sp>
    </p:spTree>
    <p:extLst>
      <p:ext uri="{BB962C8B-B14F-4D97-AF65-F5344CB8AC3E}">
        <p14:creationId xmlns:p14="http://schemas.microsoft.com/office/powerpoint/2010/main" val="2829480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29D6C-11AC-57AF-D226-03E1352D53B1}"/>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aturation sat="66000"/>
                    </a14:imgEffect>
                  </a14:imgLayer>
                </a14:imgProps>
              </a:ext>
            </a:extLst>
          </a:blip>
          <a:stretch>
            <a:fillRect/>
          </a:stretch>
        </p:blipFill>
        <p:spPr>
          <a:xfrm>
            <a:off x="0" y="0"/>
            <a:ext cx="12192000" cy="6851282"/>
          </a:xfrm>
          <a:prstGeom prst="rect">
            <a:avLst/>
          </a:prstGeom>
        </p:spPr>
      </p:pic>
      <p:sp>
        <p:nvSpPr>
          <p:cNvPr id="2" name="Title 1">
            <a:extLst>
              <a:ext uri="{FF2B5EF4-FFF2-40B4-BE49-F238E27FC236}">
                <a16:creationId xmlns:a16="http://schemas.microsoft.com/office/drawing/2014/main" id="{FD2E4932-D5DF-22A9-9182-1251EF6DC134}"/>
              </a:ext>
            </a:extLst>
          </p:cNvPr>
          <p:cNvSpPr>
            <a:spLocks noGrp="1"/>
          </p:cNvSpPr>
          <p:nvPr>
            <p:ph type="title"/>
          </p:nvPr>
        </p:nvSpPr>
        <p:spPr/>
        <p:txBody>
          <a:bodyPr/>
          <a:lstStyle/>
          <a:p>
            <a:pPr algn="ctr"/>
            <a:r>
              <a:rPr lang="en-IN" u="sng" dirty="0">
                <a:solidFill>
                  <a:srgbClr val="002060"/>
                </a:solidFill>
                <a:effectLst>
                  <a:outerShdw blurRad="38100" dist="38100" dir="2700000" algn="tl">
                    <a:srgbClr val="000000">
                      <a:alpha val="43137"/>
                    </a:srgbClr>
                  </a:outerShdw>
                </a:effectLst>
                <a:latin typeface="Algerian" panose="04020705040A02060702" pitchFamily="82" charset="0"/>
              </a:rPr>
              <a:t>Results</a:t>
            </a:r>
            <a:r>
              <a:rPr lang="en-IN" dirty="0"/>
              <a:t> </a:t>
            </a:r>
          </a:p>
        </p:txBody>
      </p:sp>
      <p:graphicFrame>
        <p:nvGraphicFramePr>
          <p:cNvPr id="7" name="Table 6">
            <a:extLst>
              <a:ext uri="{FF2B5EF4-FFF2-40B4-BE49-F238E27FC236}">
                <a16:creationId xmlns:a16="http://schemas.microsoft.com/office/drawing/2014/main" id="{F754A29E-5D4E-2617-5FC2-D7EBF70A079C}"/>
              </a:ext>
            </a:extLst>
          </p:cNvPr>
          <p:cNvGraphicFramePr>
            <a:graphicFrameLocks noGrp="1"/>
          </p:cNvGraphicFramePr>
          <p:nvPr>
            <p:extLst>
              <p:ext uri="{D42A27DB-BD31-4B8C-83A1-F6EECF244321}">
                <p14:modId xmlns:p14="http://schemas.microsoft.com/office/powerpoint/2010/main" val="2421218296"/>
              </p:ext>
            </p:extLst>
          </p:nvPr>
        </p:nvGraphicFramePr>
        <p:xfrm>
          <a:off x="1894113" y="1690688"/>
          <a:ext cx="8828316" cy="3161964"/>
        </p:xfrm>
        <a:graphic>
          <a:graphicData uri="http://schemas.openxmlformats.org/drawingml/2006/table">
            <a:tbl>
              <a:tblPr firstRow="1" firstCol="1" bandRow="1">
                <a:tableStyleId>{10A1B5D5-9B99-4C35-A422-299274C87663}</a:tableStyleId>
              </a:tblPr>
              <a:tblGrid>
                <a:gridCol w="947058">
                  <a:extLst>
                    <a:ext uri="{9D8B030D-6E8A-4147-A177-3AD203B41FA5}">
                      <a16:colId xmlns:a16="http://schemas.microsoft.com/office/drawing/2014/main" val="4202931247"/>
                    </a:ext>
                  </a:extLst>
                </a:gridCol>
                <a:gridCol w="1839685">
                  <a:extLst>
                    <a:ext uri="{9D8B030D-6E8A-4147-A177-3AD203B41FA5}">
                      <a16:colId xmlns:a16="http://schemas.microsoft.com/office/drawing/2014/main" val="35964880"/>
                    </a:ext>
                  </a:extLst>
                </a:gridCol>
                <a:gridCol w="1023650">
                  <a:extLst>
                    <a:ext uri="{9D8B030D-6E8A-4147-A177-3AD203B41FA5}">
                      <a16:colId xmlns:a16="http://schemas.microsoft.com/office/drawing/2014/main" val="1044916006"/>
                    </a:ext>
                  </a:extLst>
                </a:gridCol>
                <a:gridCol w="1244399">
                  <a:extLst>
                    <a:ext uri="{9D8B030D-6E8A-4147-A177-3AD203B41FA5}">
                      <a16:colId xmlns:a16="http://schemas.microsoft.com/office/drawing/2014/main" val="43704684"/>
                    </a:ext>
                  </a:extLst>
                </a:gridCol>
                <a:gridCol w="1244399">
                  <a:extLst>
                    <a:ext uri="{9D8B030D-6E8A-4147-A177-3AD203B41FA5}">
                      <a16:colId xmlns:a16="http://schemas.microsoft.com/office/drawing/2014/main" val="3865708392"/>
                    </a:ext>
                  </a:extLst>
                </a:gridCol>
                <a:gridCol w="1308923">
                  <a:extLst>
                    <a:ext uri="{9D8B030D-6E8A-4147-A177-3AD203B41FA5}">
                      <a16:colId xmlns:a16="http://schemas.microsoft.com/office/drawing/2014/main" val="25128510"/>
                    </a:ext>
                  </a:extLst>
                </a:gridCol>
                <a:gridCol w="1220202">
                  <a:extLst>
                    <a:ext uri="{9D8B030D-6E8A-4147-A177-3AD203B41FA5}">
                      <a16:colId xmlns:a16="http://schemas.microsoft.com/office/drawing/2014/main" val="86265993"/>
                    </a:ext>
                  </a:extLst>
                </a:gridCol>
              </a:tblGrid>
              <a:tr h="425504">
                <a:tc>
                  <a:txBody>
                    <a:bodyPr/>
                    <a:lstStyle/>
                    <a:p>
                      <a:pPr algn="l">
                        <a:lnSpc>
                          <a:spcPct val="107000"/>
                        </a:lnSpc>
                        <a:spcAft>
                          <a:spcPts val="800"/>
                        </a:spcAft>
                      </a:pPr>
                      <a:r>
                        <a:rPr lang="en-IN" sz="1600" b="1" dirty="0">
                          <a:effectLst/>
                        </a:rPr>
                        <a:t>Variables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dirty="0">
                          <a:effectLst/>
                        </a:rPr>
                        <a:t>                 Western</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a:effectLst/>
                        </a:rPr>
                        <a:t>Southern</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a:effectLst/>
                        </a:rPr>
                        <a:t>Central</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a:effectLst/>
                        </a:rPr>
                        <a:t>Eastern</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a:effectLst/>
                        </a:rPr>
                        <a:t>Northeast</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a:effectLst/>
                        </a:rPr>
                        <a:t>Northern</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6311381"/>
                  </a:ext>
                </a:extLst>
              </a:tr>
              <a:tr h="425504">
                <a:tc>
                  <a:txBody>
                    <a:bodyPr/>
                    <a:lstStyle/>
                    <a:p>
                      <a:pPr algn="l">
                        <a:lnSpc>
                          <a:spcPct val="107000"/>
                        </a:lnSpc>
                        <a:spcAft>
                          <a:spcPts val="800"/>
                        </a:spcAft>
                      </a:pPr>
                      <a:r>
                        <a:rPr lang="en-IN" sz="1600" b="1">
                          <a:effectLst/>
                        </a:rPr>
                        <a:t>lgdp</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1.603*</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1.814*</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1.75*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1.85*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1.53*</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1.57*</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295218"/>
                  </a:ext>
                </a:extLst>
              </a:tr>
              <a:tr h="422621">
                <a:tc>
                  <a:txBody>
                    <a:bodyPr/>
                    <a:lstStyle/>
                    <a:p>
                      <a:pPr algn="l">
                        <a:lnSpc>
                          <a:spcPct val="107000"/>
                        </a:lnSpc>
                        <a:spcAft>
                          <a:spcPts val="800"/>
                        </a:spcAft>
                      </a:pPr>
                      <a:r>
                        <a:rPr lang="en-IN" sz="1600" b="1">
                          <a:effectLst/>
                        </a:rPr>
                        <a:t>ul</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0.01000**</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0.002**</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011865"/>
                  </a:ext>
                </a:extLst>
              </a:tr>
              <a:tr h="425504">
                <a:tc>
                  <a:txBody>
                    <a:bodyPr/>
                    <a:lstStyle/>
                    <a:p>
                      <a:pPr algn="l">
                        <a:lnSpc>
                          <a:spcPct val="107000"/>
                        </a:lnSpc>
                        <a:spcAft>
                          <a:spcPts val="800"/>
                        </a:spcAft>
                      </a:pPr>
                      <a:r>
                        <a:rPr lang="en-IN" sz="1600" b="1">
                          <a:effectLst/>
                        </a:rPr>
                        <a:t>ci</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-0.0200*</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-0.009**</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-0.002**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-0.008**</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0.006*</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0.44*</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23052"/>
                  </a:ext>
                </a:extLst>
              </a:tr>
              <a:tr h="425504">
                <a:tc>
                  <a:txBody>
                    <a:bodyPr/>
                    <a:lstStyle/>
                    <a:p>
                      <a:pPr algn="l">
                        <a:lnSpc>
                          <a:spcPct val="107000"/>
                        </a:lnSpc>
                        <a:spcAft>
                          <a:spcPts val="800"/>
                        </a:spcAft>
                      </a:pPr>
                      <a:r>
                        <a:rPr lang="en-IN" sz="1600" b="1">
                          <a:effectLst/>
                        </a:rPr>
                        <a:t>nob</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0.0100**</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0.42*</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0.74*</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0.016**</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0.02*</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00590"/>
                  </a:ext>
                </a:extLst>
              </a:tr>
              <a:tr h="425504">
                <a:tc>
                  <a:txBody>
                    <a:bodyPr/>
                    <a:lstStyle/>
                    <a:p>
                      <a:pPr algn="l">
                        <a:lnSpc>
                          <a:spcPct val="107000"/>
                        </a:lnSpc>
                        <a:spcAft>
                          <a:spcPts val="800"/>
                        </a:spcAft>
                      </a:pPr>
                      <a:r>
                        <a:rPr lang="en-IN" sz="1600" b="1">
                          <a:effectLst/>
                        </a:rPr>
                        <a:t>cs</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0.0100**</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0.001*</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0.01*</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0.001*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0.0002**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0.02*</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991076"/>
                  </a:ext>
                </a:extLst>
              </a:tr>
              <a:tr h="425504">
                <a:tc>
                  <a:txBody>
                    <a:bodyPr/>
                    <a:lstStyle/>
                    <a:p>
                      <a:pPr algn="l">
                        <a:lnSpc>
                          <a:spcPct val="107000"/>
                        </a:lnSpc>
                        <a:spcAft>
                          <a:spcPts val="800"/>
                        </a:spcAft>
                      </a:pPr>
                      <a:r>
                        <a:rPr lang="en-IN" sz="1600" b="1">
                          <a:effectLst/>
                        </a:rPr>
                        <a:t>const</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7000"/>
                        </a:lnSpc>
                        <a:spcAft>
                          <a:spcPts val="800"/>
                        </a:spcAft>
                      </a:pPr>
                      <a:r>
                        <a:rPr lang="en-IN" sz="1600" b="1" dirty="0">
                          <a:effectLst/>
                        </a:rPr>
                        <a:t>                     </a:t>
                      </a:r>
                    </a:p>
                    <a:p>
                      <a:pPr algn="l">
                        <a:lnSpc>
                          <a:spcPct val="107000"/>
                        </a:lnSpc>
                        <a:spcAft>
                          <a:spcPts val="800"/>
                        </a:spcAft>
                      </a:pPr>
                      <a:r>
                        <a:rPr lang="en-IN" sz="1600" b="1" dirty="0">
                          <a:effectLst/>
                        </a:rPr>
                        <a:t>                     1 .506**</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-6.925*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-4.14*</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a:effectLst/>
                        </a:rPr>
                        <a:t>-11.15*</a:t>
                      </a:r>
                      <a:endParaRPr lang="en-IN"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-5.65*</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lnSpc>
                          <a:spcPct val="107000"/>
                        </a:lnSpc>
                        <a:spcAft>
                          <a:spcPts val="800"/>
                        </a:spcAft>
                      </a:pPr>
                      <a:r>
                        <a:rPr lang="en-IN" sz="1600" b="1" dirty="0">
                          <a:effectLst/>
                        </a:rPr>
                        <a:t>-13.001*</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8494681"/>
                  </a:ext>
                </a:extLst>
              </a:tr>
            </a:tbl>
          </a:graphicData>
        </a:graphic>
      </p:graphicFrame>
      <p:sp>
        <p:nvSpPr>
          <p:cNvPr id="9" name="TextBox 8">
            <a:extLst>
              <a:ext uri="{FF2B5EF4-FFF2-40B4-BE49-F238E27FC236}">
                <a16:creationId xmlns:a16="http://schemas.microsoft.com/office/drawing/2014/main" id="{CCE2DF4D-692A-3545-B60B-6BCC5846CB61}"/>
              </a:ext>
            </a:extLst>
          </p:cNvPr>
          <p:cNvSpPr txBox="1"/>
          <p:nvPr/>
        </p:nvSpPr>
        <p:spPr>
          <a:xfrm>
            <a:off x="1426028" y="5403708"/>
            <a:ext cx="6204856" cy="967765"/>
          </a:xfrm>
          <a:prstGeom prst="rect">
            <a:avLst/>
          </a:prstGeom>
          <a:noFill/>
        </p:spPr>
        <p:txBody>
          <a:bodyPr wrap="square">
            <a:spAutoFit/>
          </a:bodyPr>
          <a:lstStyle/>
          <a:p>
            <a:pPr>
              <a:lnSpc>
                <a:spcPct val="107000"/>
              </a:lnSpc>
              <a:spcAft>
                <a:spcPts val="800"/>
              </a:spcAft>
            </a:pPr>
            <a:r>
              <a:rPr lang="en-IN" sz="2400" b="1"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significant at 5% level</a:t>
            </a:r>
          </a:p>
          <a:p>
            <a:pPr>
              <a:lnSpc>
                <a:spcPct val="107000"/>
              </a:lnSpc>
              <a:spcAft>
                <a:spcPts val="800"/>
              </a:spcAft>
            </a:pPr>
            <a:r>
              <a:rPr lang="en-IN" sz="2400" b="1"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rPr>
              <a:t>** significant at 10% level</a:t>
            </a:r>
          </a:p>
        </p:txBody>
      </p:sp>
    </p:spTree>
    <p:extLst>
      <p:ext uri="{BB962C8B-B14F-4D97-AF65-F5344CB8AC3E}">
        <p14:creationId xmlns:p14="http://schemas.microsoft.com/office/powerpoint/2010/main" val="3491425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1B985-A6AD-E2CD-EF4E-5FBD89261DA8}"/>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58000"/>
                    </a14:imgEffect>
                    <a14:imgEffect>
                      <a14:saturation sat="66000"/>
                    </a14:imgEffect>
                  </a14:imgLayer>
                </a14:imgProps>
              </a:ext>
            </a:extLst>
          </a:blip>
          <a:stretch>
            <a:fillRect/>
          </a:stretch>
        </p:blipFill>
        <p:spPr>
          <a:xfrm>
            <a:off x="0" y="6718"/>
            <a:ext cx="12192000" cy="6851282"/>
          </a:xfrm>
          <a:prstGeom prst="rect">
            <a:avLst/>
          </a:prstGeom>
        </p:spPr>
      </p:pic>
      <p:sp>
        <p:nvSpPr>
          <p:cNvPr id="2" name="Title 1">
            <a:extLst>
              <a:ext uri="{FF2B5EF4-FFF2-40B4-BE49-F238E27FC236}">
                <a16:creationId xmlns:a16="http://schemas.microsoft.com/office/drawing/2014/main" id="{BA12A361-9864-73A3-5B8A-F60B665BE7D7}"/>
              </a:ext>
            </a:extLst>
          </p:cNvPr>
          <p:cNvSpPr>
            <a:spLocks noGrp="1"/>
          </p:cNvSpPr>
          <p:nvPr>
            <p:ph type="title"/>
          </p:nvPr>
        </p:nvSpPr>
        <p:spPr>
          <a:xfrm>
            <a:off x="838200" y="133123"/>
            <a:ext cx="10515600" cy="1325563"/>
          </a:xfrm>
        </p:spPr>
        <p:txBody>
          <a:bodyPr/>
          <a:lstStyle/>
          <a:p>
            <a:pPr algn="ctr"/>
            <a:r>
              <a:rPr lang="en-IN" u="sng" dirty="0">
                <a:solidFill>
                  <a:srgbClr val="002060"/>
                </a:solidFill>
                <a:effectLst>
                  <a:outerShdw blurRad="38100" dist="38100" dir="2700000" algn="tl">
                    <a:srgbClr val="000000">
                      <a:alpha val="43137"/>
                    </a:srgbClr>
                  </a:outerShdw>
                </a:effectLst>
                <a:latin typeface="Algerian" panose="04020705040A02060702" pitchFamily="82" charset="0"/>
              </a:rPr>
              <a:t>Modelling</a:t>
            </a:r>
          </a:p>
        </p:txBody>
      </p:sp>
      <p:sp>
        <p:nvSpPr>
          <p:cNvPr id="3" name="Content Placeholder 2">
            <a:extLst>
              <a:ext uri="{FF2B5EF4-FFF2-40B4-BE49-F238E27FC236}">
                <a16:creationId xmlns:a16="http://schemas.microsoft.com/office/drawing/2014/main" id="{65614090-3EF3-AF87-FE32-EF5066CAA758}"/>
              </a:ext>
            </a:extLst>
          </p:cNvPr>
          <p:cNvSpPr>
            <a:spLocks noGrp="1"/>
          </p:cNvSpPr>
          <p:nvPr>
            <p:ph idx="1"/>
          </p:nvPr>
        </p:nvSpPr>
        <p:spPr>
          <a:xfrm>
            <a:off x="838200" y="1208314"/>
            <a:ext cx="10515600" cy="4968649"/>
          </a:xfrm>
        </p:spPr>
        <p:txBody>
          <a:bodyPr>
            <a:normAutofit/>
          </a:bodyPr>
          <a:lstStyle/>
          <a:p>
            <a:pPr marL="0" indent="0" algn="ctr">
              <a:buNone/>
            </a:pPr>
            <a:r>
              <a:rPr lang="en-IN" sz="2000" b="1" dirty="0">
                <a:effectLst>
                  <a:outerShdw blurRad="38100" dist="38100" dir="2700000" algn="tl">
                    <a:srgbClr val="000000">
                      <a:alpha val="43137"/>
                    </a:srgbClr>
                  </a:outerShdw>
                </a:effectLst>
              </a:rPr>
              <a:t>WESTERN</a:t>
            </a:r>
          </a:p>
          <a:p>
            <a:pPr marL="0" indent="0" algn="ctr">
              <a:buNone/>
            </a:pPr>
            <a:r>
              <a:rPr lang="en-IN" sz="2000" b="1" dirty="0">
                <a:effectLst>
                  <a:outerShdw blurRad="38100" dist="38100" dir="2700000" algn="tl">
                    <a:srgbClr val="000000">
                      <a:alpha val="43137"/>
                    </a:srgbClr>
                  </a:outerShdw>
                </a:effectLst>
              </a:rPr>
              <a:t> Log Credit= 1.506 + 1.603Loggdp + 0.01ul -0.02ci + 0.01nob +0.01cs</a:t>
            </a:r>
          </a:p>
          <a:p>
            <a:pPr marL="0" indent="0" algn="ctr">
              <a:buNone/>
            </a:pPr>
            <a:r>
              <a:rPr lang="en-IN" sz="2000" b="1" dirty="0">
                <a:effectLst>
                  <a:outerShdw blurRad="38100" dist="38100" dir="2700000" algn="tl">
                    <a:srgbClr val="000000">
                      <a:alpha val="43137"/>
                    </a:srgbClr>
                  </a:outerShdw>
                </a:effectLst>
              </a:rPr>
              <a:t>SOUTHERN</a:t>
            </a:r>
          </a:p>
          <a:p>
            <a:pPr marL="0" indent="0" algn="ctr">
              <a:buNone/>
            </a:pPr>
            <a:r>
              <a:rPr lang="en-IN" sz="2000" b="1" dirty="0">
                <a:effectLst>
                  <a:outerShdw blurRad="38100" dist="38100" dir="2700000" algn="tl">
                    <a:srgbClr val="000000">
                      <a:alpha val="43137"/>
                    </a:srgbClr>
                  </a:outerShdw>
                </a:effectLst>
              </a:rPr>
              <a:t>Log credit= -6.925 +1.814loggdp+ 0.01ul - 0.009ci + 0.42nob + 0.001cs</a:t>
            </a:r>
          </a:p>
          <a:p>
            <a:pPr marL="0" indent="0" algn="ctr">
              <a:buNone/>
            </a:pPr>
            <a:r>
              <a:rPr lang="en-IN" sz="2000" b="1" dirty="0">
                <a:effectLst>
                  <a:outerShdw blurRad="38100" dist="38100" dir="2700000" algn="tl">
                    <a:srgbClr val="000000">
                      <a:alpha val="43137"/>
                    </a:srgbClr>
                  </a:outerShdw>
                </a:effectLst>
              </a:rPr>
              <a:t>CENTRAL</a:t>
            </a:r>
          </a:p>
          <a:p>
            <a:pPr marL="0" indent="0" algn="ctr">
              <a:buNone/>
            </a:pPr>
            <a:r>
              <a:rPr lang="en-IN" sz="2000" b="1" dirty="0">
                <a:effectLst>
                  <a:outerShdw blurRad="38100" dist="38100" dir="2700000" algn="tl">
                    <a:srgbClr val="000000">
                      <a:alpha val="43137"/>
                    </a:srgbClr>
                  </a:outerShdw>
                </a:effectLst>
              </a:rPr>
              <a:t>Log credit = -4.14 + 1.75loggdp + 0.01ul -0.002ci- 0.74nob+0.01cs</a:t>
            </a:r>
          </a:p>
          <a:p>
            <a:pPr marL="0" indent="0" algn="ctr">
              <a:buNone/>
            </a:pPr>
            <a:r>
              <a:rPr lang="en-IN" sz="2000" b="1" dirty="0">
                <a:effectLst>
                  <a:outerShdw blurRad="38100" dist="38100" dir="2700000" algn="tl">
                    <a:srgbClr val="000000">
                      <a:alpha val="43137"/>
                    </a:srgbClr>
                  </a:outerShdw>
                </a:effectLst>
              </a:rPr>
              <a:t>EASTERN</a:t>
            </a:r>
            <a:endParaRPr lang="en-IN" sz="2400" b="1" dirty="0">
              <a:effectLst>
                <a:outerShdw blurRad="38100" dist="38100" dir="2700000" algn="tl">
                  <a:srgbClr val="000000">
                    <a:alpha val="43137"/>
                  </a:srgbClr>
                </a:outerShdw>
              </a:effectLst>
            </a:endParaRPr>
          </a:p>
          <a:p>
            <a:pPr marL="0" indent="0" algn="ctr">
              <a:buNone/>
            </a:pPr>
            <a:r>
              <a:rPr lang="en-IN" sz="2000" b="1" dirty="0">
                <a:effectLst>
                  <a:outerShdw blurRad="38100" dist="38100" dir="2700000" algn="tl">
                    <a:srgbClr val="000000">
                      <a:alpha val="43137"/>
                    </a:srgbClr>
                  </a:outerShdw>
                </a:effectLst>
              </a:rPr>
              <a:t>Logcredit= -11.15 + 1.85loggdp+0.01ul - 0.008ci + 0.01nob + 0.001cs</a:t>
            </a:r>
          </a:p>
          <a:p>
            <a:pPr marL="0" indent="0" algn="ctr">
              <a:buNone/>
            </a:pPr>
            <a:r>
              <a:rPr lang="en-IN" sz="2000" b="1" dirty="0">
                <a:effectLst>
                  <a:outerShdw blurRad="38100" dist="38100" dir="2700000" algn="tl">
                    <a:srgbClr val="000000">
                      <a:alpha val="43137"/>
                    </a:srgbClr>
                  </a:outerShdw>
                </a:effectLst>
              </a:rPr>
              <a:t>NORTH-EAST</a:t>
            </a:r>
          </a:p>
          <a:p>
            <a:pPr marL="0" indent="0" algn="ctr">
              <a:buNone/>
            </a:pPr>
            <a:r>
              <a:rPr lang="en-IN" sz="2000" b="1" dirty="0">
                <a:effectLst>
                  <a:outerShdw blurRad="38100" dist="38100" dir="2700000" algn="tl">
                    <a:srgbClr val="000000">
                      <a:alpha val="43137"/>
                    </a:srgbClr>
                  </a:outerShdw>
                </a:effectLst>
              </a:rPr>
              <a:t>Logcredit = -5.65+ 1.53 loggdp + 0.1ul + 0.006ci + 0.016 nob +0.0002cs</a:t>
            </a:r>
          </a:p>
          <a:p>
            <a:pPr marL="0" indent="0" algn="ctr">
              <a:buNone/>
            </a:pPr>
            <a:r>
              <a:rPr lang="en-IN" sz="2000" b="1" dirty="0">
                <a:effectLst>
                  <a:outerShdw blurRad="38100" dist="38100" dir="2700000" algn="tl">
                    <a:srgbClr val="000000">
                      <a:alpha val="43137"/>
                    </a:srgbClr>
                  </a:outerShdw>
                </a:effectLst>
              </a:rPr>
              <a:t>NORTH</a:t>
            </a:r>
          </a:p>
          <a:p>
            <a:pPr marL="0" indent="0" algn="ctr">
              <a:buNone/>
            </a:pPr>
            <a:r>
              <a:rPr lang="en-IN" sz="2000" b="1" dirty="0">
                <a:effectLst>
                  <a:outerShdw blurRad="38100" dist="38100" dir="2700000" algn="tl">
                    <a:srgbClr val="000000">
                      <a:alpha val="43137"/>
                    </a:srgbClr>
                  </a:outerShdw>
                </a:effectLst>
              </a:rPr>
              <a:t>Logcredit = -13.001 + 1.57loggodp + 0.002ul + 0.44ci + 0.021nob+0.02cs</a:t>
            </a:r>
          </a:p>
          <a:p>
            <a:pPr algn="ctr"/>
            <a:endParaRPr lang="en-IN" sz="1800" b="1" dirty="0">
              <a:effectLst>
                <a:outerShdw blurRad="38100" dist="38100" dir="2700000" algn="tl">
                  <a:srgbClr val="000000">
                    <a:alpha val="43137"/>
                  </a:srgbClr>
                </a:outerShdw>
              </a:effectLst>
            </a:endParaRPr>
          </a:p>
          <a:p>
            <a:pPr marL="0" indent="0" algn="ctr">
              <a:buNone/>
            </a:pPr>
            <a:endParaRPr lang="en-IN" sz="1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2989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F6B3BB-2CAF-1868-14C5-E6BB5EF6C1F0}"/>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71000"/>
                    </a14:imgEffect>
                    <a14:imgEffect>
                      <a14:saturation sat="66000"/>
                    </a14:imgEffect>
                    <a14:imgEffect>
                      <a14:brightnessContrast bright="-20000" contrast="-20000"/>
                    </a14:imgEffect>
                  </a14:imgLayer>
                </a14:imgProps>
              </a:ext>
            </a:extLst>
          </a:blip>
          <a:stretch>
            <a:fillRect/>
          </a:stretch>
        </p:blipFill>
        <p:spPr>
          <a:xfrm>
            <a:off x="0" y="-152400"/>
            <a:ext cx="12192000" cy="7010400"/>
          </a:xfrm>
          <a:prstGeom prst="rect">
            <a:avLst/>
          </a:prstGeom>
        </p:spPr>
      </p:pic>
      <p:sp>
        <p:nvSpPr>
          <p:cNvPr id="2" name="Title 1">
            <a:extLst>
              <a:ext uri="{FF2B5EF4-FFF2-40B4-BE49-F238E27FC236}">
                <a16:creationId xmlns:a16="http://schemas.microsoft.com/office/drawing/2014/main" id="{6467FBE5-04E9-F93C-AC27-208CF38D9189}"/>
              </a:ext>
            </a:extLst>
          </p:cNvPr>
          <p:cNvSpPr>
            <a:spLocks noGrp="1"/>
          </p:cNvSpPr>
          <p:nvPr>
            <p:ph type="title"/>
          </p:nvPr>
        </p:nvSpPr>
        <p:spPr/>
        <p:txBody>
          <a:bodyPr/>
          <a:lstStyle/>
          <a:p>
            <a:pPr algn="ctr"/>
            <a:r>
              <a:rPr lang="en-IN" b="1" u="sng" dirty="0">
                <a:latin typeface="Algerian" panose="04020705040A02060702" pitchFamily="82" charset="0"/>
              </a:rPr>
              <a:t>Interpretation and conclusion  </a:t>
            </a:r>
          </a:p>
        </p:txBody>
      </p:sp>
      <p:sp>
        <p:nvSpPr>
          <p:cNvPr id="3" name="Content Placeholder 2">
            <a:extLst>
              <a:ext uri="{FF2B5EF4-FFF2-40B4-BE49-F238E27FC236}">
                <a16:creationId xmlns:a16="http://schemas.microsoft.com/office/drawing/2014/main" id="{148B1DE1-CC3A-86AD-F944-332F509FFD5E}"/>
              </a:ext>
            </a:extLst>
          </p:cNvPr>
          <p:cNvSpPr>
            <a:spLocks noGrp="1"/>
          </p:cNvSpPr>
          <p:nvPr>
            <p:ph idx="1"/>
          </p:nvPr>
        </p:nvSpPr>
        <p:spPr/>
        <p:txBody>
          <a:bodyPr/>
          <a:lstStyle/>
          <a:p>
            <a:r>
              <a:rPr lang="en-IN" b="1" dirty="0">
                <a:solidFill>
                  <a:schemeClr val="bg1"/>
                </a:solidFill>
                <a:effectLst>
                  <a:outerShdw blurRad="38100" dist="38100" dir="2700000" algn="tl">
                    <a:srgbClr val="000000">
                      <a:alpha val="43137"/>
                    </a:srgbClr>
                  </a:outerShdw>
                </a:effectLst>
              </a:rPr>
              <a:t>The intercept/constant term is different for different regions, indicating the regional disparity in loans disbursed (as per the implication in a fixed effects model).</a:t>
            </a:r>
          </a:p>
          <a:p>
            <a:r>
              <a:rPr lang="en-IN" b="1" dirty="0">
                <a:solidFill>
                  <a:schemeClr val="bg1"/>
                </a:solidFill>
                <a:effectLst>
                  <a:outerShdw blurRad="38100" dist="38100" dir="2700000" algn="tl">
                    <a:srgbClr val="000000">
                      <a:alpha val="43137"/>
                    </a:srgbClr>
                  </a:outerShdw>
                </a:effectLst>
              </a:rPr>
              <a:t>Log GDP is positively associated with the credit disbursed. </a:t>
            </a:r>
          </a:p>
          <a:p>
            <a:pPr marL="0" indent="0">
              <a:buNone/>
            </a:pPr>
            <a:r>
              <a:rPr lang="en-IN" b="1" dirty="0">
                <a:solidFill>
                  <a:schemeClr val="bg1"/>
                </a:solidFill>
                <a:effectLst>
                  <a:outerShdw blurRad="38100" dist="38100" dir="2700000" algn="tl">
                    <a:srgbClr val="000000">
                      <a:alpha val="43137"/>
                    </a:srgbClr>
                  </a:outerShdw>
                </a:effectLst>
              </a:rPr>
              <a:t>- If a state has high income from agriculture, the banks are more optimistic that their loans would be repaid in due time.</a:t>
            </a:r>
          </a:p>
          <a:p>
            <a:r>
              <a:rPr lang="en-IN" b="1" dirty="0">
                <a:solidFill>
                  <a:schemeClr val="bg1"/>
                </a:solidFill>
                <a:effectLst>
                  <a:outerShdw blurRad="38100" dist="38100" dir="2700000" algn="tl">
                    <a:srgbClr val="000000">
                      <a:alpha val="43137"/>
                    </a:srgbClr>
                  </a:outerShdw>
                </a:effectLst>
              </a:rPr>
              <a:t>The Unirrigated area is positively related for all regions, indicating the phenomenon where  more the unirrigated land, farmers will take more loans to help themselves buy better irrigation facilities to make the land irrigated and generate higher revenues.</a:t>
            </a:r>
          </a:p>
          <a:p>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22101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7F4043-391E-2058-8217-748624B33552}"/>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89000"/>
                    </a14:imgEffect>
                    <a14:imgEffect>
                      <a14:saturation sat="66000"/>
                    </a14:imgEffect>
                    <a14:imgEffect>
                      <a14:brightnessContrast bright="-20000" contrast="-40000"/>
                    </a14:imgEffect>
                  </a14:imgLayer>
                </a14:imgProps>
              </a:ext>
            </a:extLst>
          </a:blip>
          <a:stretch>
            <a:fillRect/>
          </a:stretch>
        </p:blipFill>
        <p:spPr>
          <a:xfrm>
            <a:off x="0" y="-152400"/>
            <a:ext cx="12192000" cy="7010400"/>
          </a:xfrm>
          <a:prstGeom prst="rect">
            <a:avLst/>
          </a:prstGeom>
        </p:spPr>
      </p:pic>
      <p:sp>
        <p:nvSpPr>
          <p:cNvPr id="2" name="Title 1">
            <a:extLst>
              <a:ext uri="{FF2B5EF4-FFF2-40B4-BE49-F238E27FC236}">
                <a16:creationId xmlns:a16="http://schemas.microsoft.com/office/drawing/2014/main" id="{7F50531B-DA4A-6558-E09C-6F9852FF3CF4}"/>
              </a:ext>
            </a:extLst>
          </p:cNvPr>
          <p:cNvSpPr>
            <a:spLocks noGrp="1"/>
          </p:cNvSpPr>
          <p:nvPr>
            <p:ph type="title"/>
          </p:nvPr>
        </p:nvSpPr>
        <p:spPr/>
        <p:txBody>
          <a:bodyPr/>
          <a:lstStyle/>
          <a:p>
            <a:pPr algn="ctr"/>
            <a:r>
              <a:rPr lang="en-IN" b="1" u="sng" dirty="0">
                <a:latin typeface="Algerian" panose="04020705040A02060702" pitchFamily="82" charset="0"/>
              </a:rPr>
              <a:t>Interpretation and conclusion  </a:t>
            </a:r>
          </a:p>
        </p:txBody>
      </p:sp>
      <p:sp>
        <p:nvSpPr>
          <p:cNvPr id="3" name="Content Placeholder 2">
            <a:extLst>
              <a:ext uri="{FF2B5EF4-FFF2-40B4-BE49-F238E27FC236}">
                <a16:creationId xmlns:a16="http://schemas.microsoft.com/office/drawing/2014/main" id="{B2B41DEE-46FE-C0C8-2D09-BD94E13A5F4D}"/>
              </a:ext>
            </a:extLst>
          </p:cNvPr>
          <p:cNvSpPr>
            <a:spLocks noGrp="1"/>
          </p:cNvSpPr>
          <p:nvPr>
            <p:ph idx="1"/>
          </p:nvPr>
        </p:nvSpPr>
        <p:spPr/>
        <p:txBody>
          <a:bodyPr/>
          <a:lstStyle/>
          <a:p>
            <a:r>
              <a:rPr lang="en-IN" b="1" dirty="0">
                <a:solidFill>
                  <a:schemeClr val="bg1"/>
                </a:solidFill>
                <a:effectLst>
                  <a:outerShdw blurRad="38100" dist="38100" dir="2700000" algn="tl">
                    <a:srgbClr val="000000">
                      <a:alpha val="43137"/>
                    </a:srgbClr>
                  </a:outerShdw>
                </a:effectLst>
              </a:rPr>
              <a:t>Cropping intensity bears a negative relation for 4 of 6 regions, implying that if the same land is used for multiple times in a year, then the person’s income from that area of land would be more, which would then mean that he would not be needing credit as much compared to a person who crops only once a year, thus wanting higher credit (as his income is less, he would take a loan to increase his production for the one time he produces)  In addition, producing more times would reduce the fertility, thus the marginal productivity of the land would fall and the farmer would not be willing to take the loan. </a:t>
            </a:r>
          </a:p>
          <a:p>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2127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E3011-34C4-3136-9E80-A539C97E9542}"/>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trans="89000"/>
                    </a14:imgEffect>
                    <a14:imgEffect>
                      <a14:saturation sat="66000"/>
                    </a14:imgEffect>
                    <a14:imgEffect>
                      <a14:brightnessContrast bright="-20000" contrast="-20000"/>
                    </a14:imgEffect>
                  </a14:imgLayer>
                </a14:imgProps>
              </a:ext>
            </a:extLst>
          </a:blip>
          <a:stretch>
            <a:fillRect/>
          </a:stretch>
        </p:blipFill>
        <p:spPr>
          <a:xfrm>
            <a:off x="0" y="-152400"/>
            <a:ext cx="12192000" cy="7010400"/>
          </a:xfrm>
          <a:prstGeom prst="rect">
            <a:avLst/>
          </a:prstGeom>
        </p:spPr>
      </p:pic>
      <p:sp>
        <p:nvSpPr>
          <p:cNvPr id="2" name="Title 1">
            <a:extLst>
              <a:ext uri="{FF2B5EF4-FFF2-40B4-BE49-F238E27FC236}">
                <a16:creationId xmlns:a16="http://schemas.microsoft.com/office/drawing/2014/main" id="{F92B735A-4463-EEF3-82FE-F4CAC6E62F1D}"/>
              </a:ext>
            </a:extLst>
          </p:cNvPr>
          <p:cNvSpPr>
            <a:spLocks noGrp="1"/>
          </p:cNvSpPr>
          <p:nvPr>
            <p:ph type="title"/>
          </p:nvPr>
        </p:nvSpPr>
        <p:spPr>
          <a:xfrm>
            <a:off x="838200" y="1868805"/>
            <a:ext cx="10515600" cy="1325563"/>
          </a:xfrm>
        </p:spPr>
        <p:txBody>
          <a:bodyPr/>
          <a:lstStyle/>
          <a:p>
            <a:pPr algn="ctr"/>
            <a:r>
              <a:rPr lang="en-IN" b="1" u="sng" dirty="0">
                <a:solidFill>
                  <a:schemeClr val="bg1">
                    <a:lumMod val="95000"/>
                  </a:schemeClr>
                </a:solidFill>
                <a:latin typeface="Algerian" panose="04020705040A02060702" pitchFamily="82" charset="0"/>
              </a:rPr>
              <a:t>Interpretation and conclusion  </a:t>
            </a:r>
          </a:p>
        </p:txBody>
      </p:sp>
      <p:sp>
        <p:nvSpPr>
          <p:cNvPr id="3" name="Content Placeholder 2">
            <a:extLst>
              <a:ext uri="{FF2B5EF4-FFF2-40B4-BE49-F238E27FC236}">
                <a16:creationId xmlns:a16="http://schemas.microsoft.com/office/drawing/2014/main" id="{EA8AAF61-4D35-99DB-F65A-7B59F60AEAED}"/>
              </a:ext>
            </a:extLst>
          </p:cNvPr>
          <p:cNvSpPr>
            <a:spLocks noGrp="1"/>
          </p:cNvSpPr>
          <p:nvPr>
            <p:ph idx="1"/>
          </p:nvPr>
        </p:nvSpPr>
        <p:spPr>
          <a:xfrm>
            <a:off x="838200" y="3429000"/>
            <a:ext cx="10515600" cy="4351338"/>
          </a:xfrm>
        </p:spPr>
        <p:txBody>
          <a:bodyPr/>
          <a:lstStyle/>
          <a:p>
            <a:r>
              <a:rPr lang="en-IN" b="1" dirty="0">
                <a:solidFill>
                  <a:schemeClr val="bg1"/>
                </a:solidFill>
                <a:effectLst>
                  <a:outerShdw blurRad="38100" dist="38100" dir="2700000" algn="tl">
                    <a:srgbClr val="000000">
                      <a:alpha val="43137"/>
                    </a:srgbClr>
                  </a:outerShdw>
                </a:effectLst>
              </a:rPr>
              <a:t>For all regions, the amount of bank branches positivity effects the amount of credit. More banks would mean, more credit. </a:t>
            </a:r>
          </a:p>
          <a:p>
            <a:r>
              <a:rPr lang="en-IN" b="1" dirty="0">
                <a:solidFill>
                  <a:schemeClr val="bg1"/>
                </a:solidFill>
                <a:effectLst>
                  <a:outerShdw blurRad="38100" dist="38100" dir="2700000" algn="tl">
                    <a:srgbClr val="000000">
                      <a:alpha val="43137"/>
                    </a:srgbClr>
                  </a:outerShdw>
                </a:effectLst>
              </a:rPr>
              <a:t>Number of cooperative societies positively effects the amount of credit, that would mean, more number of cooperative societies, more amount of credit dispersed </a:t>
            </a:r>
          </a:p>
        </p:txBody>
      </p:sp>
    </p:spTree>
    <p:extLst>
      <p:ext uri="{BB962C8B-B14F-4D97-AF65-F5344CB8AC3E}">
        <p14:creationId xmlns:p14="http://schemas.microsoft.com/office/powerpoint/2010/main" val="1439735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D33675-D61C-02F9-9688-66AD69EC2BB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saturation sat="66000"/>
                    </a14:imgEffect>
                  </a14:imgLayer>
                </a14:imgProps>
              </a:ext>
            </a:extLst>
          </a:blip>
          <a:stretch>
            <a:fillRect/>
          </a:stretch>
        </p:blipFill>
        <p:spPr>
          <a:xfrm>
            <a:off x="0" y="-152400"/>
            <a:ext cx="12192000" cy="7183120"/>
          </a:xfrm>
          <a:prstGeom prst="rect">
            <a:avLst/>
          </a:prstGeom>
        </p:spPr>
      </p:pic>
      <p:sp>
        <p:nvSpPr>
          <p:cNvPr id="2" name="Title 1">
            <a:extLst>
              <a:ext uri="{FF2B5EF4-FFF2-40B4-BE49-F238E27FC236}">
                <a16:creationId xmlns:a16="http://schemas.microsoft.com/office/drawing/2014/main" id="{1A7748F4-0F44-0864-C37D-04F5475EBE9C}"/>
              </a:ext>
            </a:extLst>
          </p:cNvPr>
          <p:cNvSpPr>
            <a:spLocks noGrp="1"/>
          </p:cNvSpPr>
          <p:nvPr>
            <p:ph type="title"/>
          </p:nvPr>
        </p:nvSpPr>
        <p:spPr>
          <a:xfrm>
            <a:off x="838200" y="2234565"/>
            <a:ext cx="10515600" cy="1325563"/>
          </a:xfrm>
        </p:spPr>
        <p:txBody>
          <a:bodyPr/>
          <a:lstStyle/>
          <a:p>
            <a:pPr algn="ctr"/>
            <a:r>
              <a:rPr lang="en-IN" b="1" u="sng" dirty="0">
                <a:solidFill>
                  <a:schemeClr val="bg1">
                    <a:lumMod val="95000"/>
                  </a:schemeClr>
                </a:solidFill>
                <a:latin typeface="Algerian" panose="04020705040A02060702" pitchFamily="82" charset="0"/>
              </a:rPr>
              <a:t>Limitations </a:t>
            </a:r>
          </a:p>
        </p:txBody>
      </p:sp>
      <p:sp>
        <p:nvSpPr>
          <p:cNvPr id="3" name="Content Placeholder 2">
            <a:extLst>
              <a:ext uri="{FF2B5EF4-FFF2-40B4-BE49-F238E27FC236}">
                <a16:creationId xmlns:a16="http://schemas.microsoft.com/office/drawing/2014/main" id="{4F24B58B-16BA-E184-8ACD-740AF940DD40}"/>
              </a:ext>
            </a:extLst>
          </p:cNvPr>
          <p:cNvSpPr>
            <a:spLocks noGrp="1"/>
          </p:cNvSpPr>
          <p:nvPr>
            <p:ph idx="1"/>
          </p:nvPr>
        </p:nvSpPr>
        <p:spPr>
          <a:xfrm>
            <a:off x="1051560" y="3705225"/>
            <a:ext cx="10515600" cy="4351338"/>
          </a:xfrm>
        </p:spPr>
        <p:txBody>
          <a:bodyPr/>
          <a:lstStyle/>
          <a:p>
            <a:pPr algn="just"/>
            <a:r>
              <a:rPr lang="en-IN" b="1" dirty="0">
                <a:solidFill>
                  <a:schemeClr val="bg1"/>
                </a:solidFill>
                <a:effectLst>
                  <a:outerShdw blurRad="38100" dist="38100" dir="2700000" algn="tl">
                    <a:srgbClr val="000000">
                      <a:alpha val="43137"/>
                    </a:srgbClr>
                  </a:outerShdw>
                </a:effectLst>
              </a:rPr>
              <a:t>Variables like education, farmer awareness could not be taken due to data constraints</a:t>
            </a:r>
          </a:p>
          <a:p>
            <a:pPr algn="just"/>
            <a:r>
              <a:rPr lang="en-IN" b="1" dirty="0">
                <a:solidFill>
                  <a:schemeClr val="bg1"/>
                </a:solidFill>
                <a:effectLst>
                  <a:outerShdw blurRad="38100" dist="38100" dir="2700000" algn="tl">
                    <a:srgbClr val="000000">
                      <a:alpha val="43137"/>
                    </a:srgbClr>
                  </a:outerShdw>
                </a:effectLst>
              </a:rPr>
              <a:t>Agriculture NSDP has double causality.</a:t>
            </a:r>
          </a:p>
          <a:p>
            <a:pPr algn="just"/>
            <a:r>
              <a:rPr lang="en-IN" b="1" dirty="0">
                <a:solidFill>
                  <a:schemeClr val="bg1"/>
                </a:solidFill>
                <a:effectLst>
                  <a:outerShdw blurRad="38100" dist="38100" dir="2700000" algn="tl">
                    <a:srgbClr val="000000">
                      <a:alpha val="43137"/>
                    </a:srgbClr>
                  </a:outerShdw>
                </a:effectLst>
              </a:rPr>
              <a:t>Proportion of small and marginal farmers, although important, could not be included due to non-availability of yearly data.</a:t>
            </a:r>
          </a:p>
          <a:p>
            <a:pPr algn="just"/>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0860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0A1FED-A4D7-1A8E-DAD7-163CF9319AF9}"/>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Effect>
                      <a14:saturation sat="66000"/>
                    </a14:imgEffect>
                    <a14:imgEffect>
                      <a14:brightnessContrast contrast="-2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FF9215-DE48-FEC6-6DC8-109E62A007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62A4B8-9D74-C6CA-A669-C20D76DE6F37}"/>
              </a:ext>
            </a:extLst>
          </p:cNvPr>
          <p:cNvSpPr>
            <a:spLocks noGrp="1"/>
          </p:cNvSpPr>
          <p:nvPr>
            <p:ph idx="1"/>
          </p:nvPr>
        </p:nvSpPr>
        <p:spPr/>
        <p:txBody>
          <a:bodyPr/>
          <a:lstStyle/>
          <a:p>
            <a:endParaRPr lang="en-IN" dirty="0"/>
          </a:p>
        </p:txBody>
      </p:sp>
      <p:sp>
        <p:nvSpPr>
          <p:cNvPr id="6" name="TextBox 5">
            <a:extLst>
              <a:ext uri="{FF2B5EF4-FFF2-40B4-BE49-F238E27FC236}">
                <a16:creationId xmlns:a16="http://schemas.microsoft.com/office/drawing/2014/main" id="{0474ECC7-401E-A7A0-16F6-127EE243DB49}"/>
              </a:ext>
            </a:extLst>
          </p:cNvPr>
          <p:cNvSpPr txBox="1"/>
          <p:nvPr/>
        </p:nvSpPr>
        <p:spPr>
          <a:xfrm>
            <a:off x="2775856" y="2522793"/>
            <a:ext cx="8273143" cy="1569660"/>
          </a:xfrm>
          <a:prstGeom prst="rect">
            <a:avLst/>
          </a:prstGeom>
          <a:noFill/>
        </p:spPr>
        <p:txBody>
          <a:bodyPr wrap="square" rtlCol="0">
            <a:spAutoFit/>
          </a:bodyPr>
          <a:lstStyle/>
          <a:p>
            <a:r>
              <a:rPr lang="en-IN" sz="9600" dirty="0">
                <a:solidFill>
                  <a:schemeClr val="bg1"/>
                </a:solidFill>
                <a:latin typeface="Algerian" panose="04020705040A02060702" pitchFamily="82" charset="0"/>
              </a:rPr>
              <a:t>THANK YOU</a:t>
            </a:r>
          </a:p>
        </p:txBody>
      </p:sp>
    </p:spTree>
    <p:extLst>
      <p:ext uri="{BB962C8B-B14F-4D97-AF65-F5344CB8AC3E}">
        <p14:creationId xmlns:p14="http://schemas.microsoft.com/office/powerpoint/2010/main" val="390283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ED9CD-1505-CA9B-53A9-A8D301AF6BDC}"/>
              </a:ext>
            </a:extLst>
          </p:cNvPr>
          <p:cNvSpPr>
            <a:spLocks noGrp="1"/>
          </p:cNvSpPr>
          <p:nvPr>
            <p:ph type="title"/>
          </p:nvPr>
        </p:nvSpPr>
        <p:spPr>
          <a:xfrm>
            <a:off x="80815" y="3066614"/>
            <a:ext cx="491839" cy="927963"/>
          </a:xfrm>
        </p:spPr>
        <p:txBody>
          <a:bodyPr>
            <a:normAutofit fontScale="90000"/>
          </a:bodyPr>
          <a:lstStyle/>
          <a:p>
            <a:pPr algn="ctr"/>
            <a:r>
              <a:rPr lang="en-IN" dirty="0">
                <a:solidFill>
                  <a:srgbClr val="002060"/>
                </a:solidFill>
                <a:latin typeface="Algerian" panose="04020705040A02060702" pitchFamily="82" charset="0"/>
              </a:rPr>
              <a:t>AGRICULTURE</a:t>
            </a:r>
          </a:p>
        </p:txBody>
      </p:sp>
      <p:pic>
        <p:nvPicPr>
          <p:cNvPr id="5" name="Picture 4">
            <a:extLst>
              <a:ext uri="{FF2B5EF4-FFF2-40B4-BE49-F238E27FC236}">
                <a16:creationId xmlns:a16="http://schemas.microsoft.com/office/drawing/2014/main" id="{168465B7-7CF4-1B4C-8B7A-600F211442D1}"/>
              </a:ext>
            </a:extLst>
          </p:cNvPr>
          <p:cNvPicPr>
            <a:picLocks noChangeAspect="1"/>
          </p:cNvPicPr>
          <p:nvPr/>
        </p:nvPicPr>
        <p:blipFill>
          <a:blip r:embed="rId2"/>
          <a:stretch>
            <a:fillRect/>
          </a:stretch>
        </p:blipFill>
        <p:spPr>
          <a:xfrm>
            <a:off x="1242052" y="3215120"/>
            <a:ext cx="4115011" cy="2959252"/>
          </a:xfrm>
          <a:prstGeom prst="rect">
            <a:avLst/>
          </a:prstGeom>
        </p:spPr>
      </p:pic>
      <p:sp>
        <p:nvSpPr>
          <p:cNvPr id="6" name="TextBox 5">
            <a:extLst>
              <a:ext uri="{FF2B5EF4-FFF2-40B4-BE49-F238E27FC236}">
                <a16:creationId xmlns:a16="http://schemas.microsoft.com/office/drawing/2014/main" id="{B1CCD438-FBEF-CF34-16B7-F3A0FA60300E}"/>
              </a:ext>
            </a:extLst>
          </p:cNvPr>
          <p:cNvSpPr txBox="1"/>
          <p:nvPr/>
        </p:nvSpPr>
        <p:spPr>
          <a:xfrm>
            <a:off x="923633" y="1057430"/>
            <a:ext cx="6099055" cy="2369880"/>
          </a:xfrm>
          <a:prstGeom prst="rect">
            <a:avLst/>
          </a:prstGeom>
          <a:noFill/>
        </p:spPr>
        <p:txBody>
          <a:bodyPr wrap="square" rtlCol="0">
            <a:spAutoFit/>
          </a:bodyPr>
          <a:lstStyle/>
          <a:p>
            <a:pPr marL="342900" indent="-342900" algn="just">
              <a:buFont typeface="Wingdings" panose="05000000000000000000" pitchFamily="2" charset="2"/>
              <a:buChar char="q"/>
            </a:pPr>
            <a:r>
              <a:rPr lang="en-IN" sz="2200" dirty="0">
                <a:latin typeface="Poor Richard" panose="02080502050505020702" pitchFamily="18" charset="0"/>
              </a:rPr>
              <a:t>Credit is an important input for farmers which helps them to buy capital, seeds, fertilizers, tools etc.</a:t>
            </a:r>
          </a:p>
          <a:p>
            <a:pPr marL="342900" indent="-342900" algn="just">
              <a:buFont typeface="Wingdings" panose="05000000000000000000" pitchFamily="2" charset="2"/>
              <a:buChar char="q"/>
            </a:pPr>
            <a:r>
              <a:rPr lang="en-IN" sz="2200" dirty="0">
                <a:latin typeface="Poor Richard" panose="02080502050505020702" pitchFamily="18" charset="0"/>
              </a:rPr>
              <a:t>It also helps increase Agriculture production besides conducting all agricultural development programmes.</a:t>
            </a:r>
          </a:p>
          <a:p>
            <a:pPr marL="342900" indent="-342900" algn="just">
              <a:buFont typeface="Wingdings" panose="05000000000000000000" pitchFamily="2" charset="2"/>
              <a:buChar char="q"/>
            </a:pPr>
            <a:r>
              <a:rPr lang="en-IN" sz="2200" dirty="0">
                <a:latin typeface="Poor Richard" panose="02080502050505020702" pitchFamily="18" charset="0"/>
              </a:rPr>
              <a:t>It also facilitates the adoption of new technology.</a:t>
            </a:r>
          </a:p>
          <a:p>
            <a:endParaRPr lang="en-IN" sz="1600" dirty="0"/>
          </a:p>
        </p:txBody>
      </p:sp>
      <p:sp>
        <p:nvSpPr>
          <p:cNvPr id="7" name="TextBox 6">
            <a:extLst>
              <a:ext uri="{FF2B5EF4-FFF2-40B4-BE49-F238E27FC236}">
                <a16:creationId xmlns:a16="http://schemas.microsoft.com/office/drawing/2014/main" id="{88FE359A-8049-59AC-FBF8-D697016365D9}"/>
              </a:ext>
            </a:extLst>
          </p:cNvPr>
          <p:cNvSpPr txBox="1"/>
          <p:nvPr/>
        </p:nvSpPr>
        <p:spPr>
          <a:xfrm>
            <a:off x="849749" y="5999234"/>
            <a:ext cx="4904509" cy="646331"/>
          </a:xfrm>
          <a:prstGeom prst="rect">
            <a:avLst/>
          </a:prstGeom>
          <a:noFill/>
        </p:spPr>
        <p:txBody>
          <a:bodyPr wrap="square">
            <a:spAutoFit/>
          </a:bodyPr>
          <a:lstStyle/>
          <a:p>
            <a:pPr algn="ctr"/>
            <a:r>
              <a:rPr lang="en-IN" sz="1800" dirty="0"/>
              <a:t>Source: RBI Report of the Internal Working group to Review Agriculture Credit 2019</a:t>
            </a:r>
            <a:endParaRPr lang="en-IN" dirty="0"/>
          </a:p>
        </p:txBody>
      </p:sp>
      <p:pic>
        <p:nvPicPr>
          <p:cNvPr id="8" name="Picture 7">
            <a:extLst>
              <a:ext uri="{FF2B5EF4-FFF2-40B4-BE49-F238E27FC236}">
                <a16:creationId xmlns:a16="http://schemas.microsoft.com/office/drawing/2014/main" id="{D12D6D6F-59EB-8AE3-2DE2-6D5FA2E54712}"/>
              </a:ext>
            </a:extLst>
          </p:cNvPr>
          <p:cNvPicPr>
            <a:picLocks noChangeAspect="1"/>
          </p:cNvPicPr>
          <p:nvPr/>
        </p:nvPicPr>
        <p:blipFill>
          <a:blip r:embed="rId3"/>
          <a:stretch>
            <a:fillRect/>
          </a:stretch>
        </p:blipFill>
        <p:spPr>
          <a:xfrm>
            <a:off x="7198462" y="974306"/>
            <a:ext cx="4656638" cy="5306751"/>
          </a:xfrm>
          <a:prstGeom prst="rect">
            <a:avLst/>
          </a:prstGeom>
        </p:spPr>
      </p:pic>
      <p:sp>
        <p:nvSpPr>
          <p:cNvPr id="10" name="TextBox 9">
            <a:extLst>
              <a:ext uri="{FF2B5EF4-FFF2-40B4-BE49-F238E27FC236}">
                <a16:creationId xmlns:a16="http://schemas.microsoft.com/office/drawing/2014/main" id="{4EF2918D-49BC-0889-A810-20DA17FBE06B}"/>
              </a:ext>
            </a:extLst>
          </p:cNvPr>
          <p:cNvSpPr txBox="1"/>
          <p:nvPr/>
        </p:nvSpPr>
        <p:spPr>
          <a:xfrm>
            <a:off x="2736270" y="0"/>
            <a:ext cx="6183744" cy="769441"/>
          </a:xfrm>
          <a:prstGeom prst="rect">
            <a:avLst/>
          </a:prstGeom>
          <a:noFill/>
        </p:spPr>
        <p:txBody>
          <a:bodyPr wrap="square">
            <a:spAutoFit/>
          </a:bodyPr>
          <a:lstStyle/>
          <a:p>
            <a:pPr marL="0" indent="0" algn="ctr">
              <a:buNone/>
            </a:pPr>
            <a:r>
              <a:rPr lang="en-IN" sz="4400" u="sng" dirty="0">
                <a:solidFill>
                  <a:srgbClr val="002060"/>
                </a:solidFill>
                <a:latin typeface="Algerian" panose="04020705040A02060702" pitchFamily="82" charset="0"/>
              </a:rPr>
              <a:t>CREDIT</a:t>
            </a:r>
          </a:p>
        </p:txBody>
      </p:sp>
    </p:spTree>
    <p:extLst>
      <p:ext uri="{BB962C8B-B14F-4D97-AF65-F5344CB8AC3E}">
        <p14:creationId xmlns:p14="http://schemas.microsoft.com/office/powerpoint/2010/main" val="2025933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1000"/>
                                        <p:tgtEl>
                                          <p:spTgt spid="6">
                                            <p:txEl>
                                              <p:pRg st="1" end="1"/>
                                            </p:txEl>
                                          </p:spTgt>
                                        </p:tgtEl>
                                      </p:cBhvr>
                                    </p:animEffect>
                                    <p:anim calcmode="lin" valueType="num">
                                      <p:cBhvr>
                                        <p:cTn id="2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1000"/>
                                        <p:tgtEl>
                                          <p:spTgt spid="6">
                                            <p:txEl>
                                              <p:pRg st="2" end="2"/>
                                            </p:txEl>
                                          </p:spTgt>
                                        </p:tgtEl>
                                      </p:cBhvr>
                                    </p:animEffect>
                                    <p:anim calcmode="lin" valueType="num">
                                      <p:cBhvr>
                                        <p:cTn id="3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heel(1)">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9A1068-7F46-26CE-3FF5-8E9A7F9F5C34}"/>
              </a:ext>
            </a:extLst>
          </p:cNvPr>
          <p:cNvSpPr txBox="1"/>
          <p:nvPr/>
        </p:nvSpPr>
        <p:spPr>
          <a:xfrm>
            <a:off x="11656290" y="1351508"/>
            <a:ext cx="376378" cy="4154984"/>
          </a:xfrm>
          <a:prstGeom prst="rect">
            <a:avLst/>
          </a:prstGeom>
          <a:noFill/>
        </p:spPr>
        <p:txBody>
          <a:bodyPr wrap="square">
            <a:spAutoFit/>
          </a:bodyPr>
          <a:lstStyle/>
          <a:p>
            <a:pPr marL="0" indent="0" algn="ctr">
              <a:buNone/>
            </a:pPr>
            <a:r>
              <a:rPr lang="en-IN" sz="4400" dirty="0">
                <a:solidFill>
                  <a:srgbClr val="002060"/>
                </a:solidFill>
                <a:latin typeface="Algerian" panose="04020705040A02060702" pitchFamily="82" charset="0"/>
              </a:rPr>
              <a:t>CREDIT</a:t>
            </a:r>
          </a:p>
        </p:txBody>
      </p:sp>
      <p:sp>
        <p:nvSpPr>
          <p:cNvPr id="5" name="Title 1">
            <a:extLst>
              <a:ext uri="{FF2B5EF4-FFF2-40B4-BE49-F238E27FC236}">
                <a16:creationId xmlns:a16="http://schemas.microsoft.com/office/drawing/2014/main" id="{032653B0-D2A6-EFA7-0D49-0D593704FB97}"/>
              </a:ext>
            </a:extLst>
          </p:cNvPr>
          <p:cNvSpPr>
            <a:spLocks noGrp="1"/>
          </p:cNvSpPr>
          <p:nvPr>
            <p:ph type="title"/>
          </p:nvPr>
        </p:nvSpPr>
        <p:spPr>
          <a:xfrm>
            <a:off x="127115" y="3066614"/>
            <a:ext cx="491839" cy="927963"/>
          </a:xfrm>
        </p:spPr>
        <p:txBody>
          <a:bodyPr>
            <a:normAutofit fontScale="90000"/>
          </a:bodyPr>
          <a:lstStyle/>
          <a:p>
            <a:pPr algn="ctr"/>
            <a:r>
              <a:rPr lang="en-IN" dirty="0">
                <a:solidFill>
                  <a:srgbClr val="002060"/>
                </a:solidFill>
                <a:latin typeface="Algerian" panose="04020705040A02060702" pitchFamily="82" charset="0"/>
              </a:rPr>
              <a:t>AGRICULTURE</a:t>
            </a:r>
          </a:p>
        </p:txBody>
      </p:sp>
      <p:pic>
        <p:nvPicPr>
          <p:cNvPr id="7" name="Picture 6">
            <a:extLst>
              <a:ext uri="{FF2B5EF4-FFF2-40B4-BE49-F238E27FC236}">
                <a16:creationId xmlns:a16="http://schemas.microsoft.com/office/drawing/2014/main" id="{207828C6-076E-3274-5581-87C4F4FA6413}"/>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15757" r="5524" b="8283"/>
          <a:stretch/>
        </p:blipFill>
        <p:spPr>
          <a:xfrm>
            <a:off x="2941929" y="60524"/>
            <a:ext cx="6308141" cy="664828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88582C57-C9D6-FC09-B9ED-A6E0B7FB38F1}"/>
              </a:ext>
            </a:extLst>
          </p:cNvPr>
          <p:cNvGrpSpPr/>
          <p:nvPr/>
        </p:nvGrpSpPr>
        <p:grpSpPr>
          <a:xfrm>
            <a:off x="4272788" y="1430689"/>
            <a:ext cx="2209251" cy="3024962"/>
            <a:chOff x="4316851" y="1457960"/>
            <a:chExt cx="2175389" cy="3018902"/>
          </a:xfrm>
          <a:solidFill>
            <a:srgbClr val="FF0000"/>
          </a:solidFill>
        </p:grpSpPr>
        <p:sp>
          <p:nvSpPr>
            <p:cNvPr id="14" name="Freeform: Shape 13">
              <a:extLst>
                <a:ext uri="{FF2B5EF4-FFF2-40B4-BE49-F238E27FC236}">
                  <a16:creationId xmlns:a16="http://schemas.microsoft.com/office/drawing/2014/main" id="{4CB18505-F7FA-A81B-8947-1402CA51E435}"/>
                </a:ext>
              </a:extLst>
            </p:cNvPr>
            <p:cNvSpPr/>
            <p:nvPr/>
          </p:nvSpPr>
          <p:spPr>
            <a:xfrm>
              <a:off x="4316851" y="1457960"/>
              <a:ext cx="2175389" cy="2758440"/>
            </a:xfrm>
            <a:custGeom>
              <a:avLst/>
              <a:gdLst>
                <a:gd name="connsiteX0" fmla="*/ 1118749 w 2175389"/>
                <a:gd name="connsiteY0" fmla="*/ 0 h 2758440"/>
                <a:gd name="connsiteX1" fmla="*/ 1154309 w 2175389"/>
                <a:gd name="connsiteY1" fmla="*/ 10160 h 2758440"/>
                <a:gd name="connsiteX2" fmla="*/ 1154309 w 2175389"/>
                <a:gd name="connsiteY2" fmla="*/ 50800 h 2758440"/>
                <a:gd name="connsiteX3" fmla="*/ 1210189 w 2175389"/>
                <a:gd name="connsiteY3" fmla="*/ 96520 h 2758440"/>
                <a:gd name="connsiteX4" fmla="*/ 1205109 w 2175389"/>
                <a:gd name="connsiteY4" fmla="*/ 111760 h 2758440"/>
                <a:gd name="connsiteX5" fmla="*/ 1245749 w 2175389"/>
                <a:gd name="connsiteY5" fmla="*/ 132080 h 2758440"/>
                <a:gd name="connsiteX6" fmla="*/ 1260989 w 2175389"/>
                <a:gd name="connsiteY6" fmla="*/ 137160 h 2758440"/>
                <a:gd name="connsiteX7" fmla="*/ 1291469 w 2175389"/>
                <a:gd name="connsiteY7" fmla="*/ 132080 h 2758440"/>
                <a:gd name="connsiteX8" fmla="*/ 1271149 w 2175389"/>
                <a:gd name="connsiteY8" fmla="*/ 121920 h 2758440"/>
                <a:gd name="connsiteX9" fmla="*/ 1255909 w 2175389"/>
                <a:gd name="connsiteY9" fmla="*/ 132080 h 2758440"/>
                <a:gd name="connsiteX10" fmla="*/ 1271149 w 2175389"/>
                <a:gd name="connsiteY10" fmla="*/ 162560 h 2758440"/>
                <a:gd name="connsiteX11" fmla="*/ 1291469 w 2175389"/>
                <a:gd name="connsiteY11" fmla="*/ 182880 h 2758440"/>
                <a:gd name="connsiteX12" fmla="*/ 1332109 w 2175389"/>
                <a:gd name="connsiteY12" fmla="*/ 187960 h 2758440"/>
                <a:gd name="connsiteX13" fmla="*/ 1347349 w 2175389"/>
                <a:gd name="connsiteY13" fmla="*/ 203200 h 2758440"/>
                <a:gd name="connsiteX14" fmla="*/ 1367669 w 2175389"/>
                <a:gd name="connsiteY14" fmla="*/ 213360 h 2758440"/>
                <a:gd name="connsiteX15" fmla="*/ 1352429 w 2175389"/>
                <a:gd name="connsiteY15" fmla="*/ 228600 h 2758440"/>
                <a:gd name="connsiteX16" fmla="*/ 1357509 w 2175389"/>
                <a:gd name="connsiteY16" fmla="*/ 254000 h 2758440"/>
                <a:gd name="connsiteX17" fmla="*/ 1398149 w 2175389"/>
                <a:gd name="connsiteY17" fmla="*/ 228600 h 2758440"/>
                <a:gd name="connsiteX18" fmla="*/ 1372749 w 2175389"/>
                <a:gd name="connsiteY18" fmla="*/ 223520 h 2758440"/>
                <a:gd name="connsiteX19" fmla="*/ 1352429 w 2175389"/>
                <a:gd name="connsiteY19" fmla="*/ 228600 h 2758440"/>
                <a:gd name="connsiteX20" fmla="*/ 1403229 w 2175389"/>
                <a:gd name="connsiteY20" fmla="*/ 254000 h 2758440"/>
                <a:gd name="connsiteX21" fmla="*/ 1433709 w 2175389"/>
                <a:gd name="connsiteY21" fmla="*/ 259080 h 2758440"/>
                <a:gd name="connsiteX22" fmla="*/ 1474349 w 2175389"/>
                <a:gd name="connsiteY22" fmla="*/ 284480 h 2758440"/>
                <a:gd name="connsiteX23" fmla="*/ 1479429 w 2175389"/>
                <a:gd name="connsiteY23" fmla="*/ 309880 h 2758440"/>
                <a:gd name="connsiteX24" fmla="*/ 1474349 w 2175389"/>
                <a:gd name="connsiteY24" fmla="*/ 330200 h 2758440"/>
                <a:gd name="connsiteX25" fmla="*/ 1438789 w 2175389"/>
                <a:gd name="connsiteY25" fmla="*/ 350520 h 2758440"/>
                <a:gd name="connsiteX26" fmla="*/ 1418469 w 2175389"/>
                <a:gd name="connsiteY26" fmla="*/ 360680 h 2758440"/>
                <a:gd name="connsiteX27" fmla="*/ 1403229 w 2175389"/>
                <a:gd name="connsiteY27" fmla="*/ 381000 h 2758440"/>
                <a:gd name="connsiteX28" fmla="*/ 1382909 w 2175389"/>
                <a:gd name="connsiteY28" fmla="*/ 386080 h 2758440"/>
                <a:gd name="connsiteX29" fmla="*/ 1387989 w 2175389"/>
                <a:gd name="connsiteY29" fmla="*/ 401320 h 2758440"/>
                <a:gd name="connsiteX30" fmla="*/ 1393069 w 2175389"/>
                <a:gd name="connsiteY30" fmla="*/ 426720 h 2758440"/>
                <a:gd name="connsiteX31" fmla="*/ 1377829 w 2175389"/>
                <a:gd name="connsiteY31" fmla="*/ 462280 h 2758440"/>
                <a:gd name="connsiteX32" fmla="*/ 1352429 w 2175389"/>
                <a:gd name="connsiteY32" fmla="*/ 513080 h 2758440"/>
                <a:gd name="connsiteX33" fmla="*/ 1342269 w 2175389"/>
                <a:gd name="connsiteY33" fmla="*/ 533400 h 2758440"/>
                <a:gd name="connsiteX34" fmla="*/ 1332109 w 2175389"/>
                <a:gd name="connsiteY34" fmla="*/ 553720 h 2758440"/>
                <a:gd name="connsiteX35" fmla="*/ 1327029 w 2175389"/>
                <a:gd name="connsiteY35" fmla="*/ 574040 h 2758440"/>
                <a:gd name="connsiteX36" fmla="*/ 1342269 w 2175389"/>
                <a:gd name="connsiteY36" fmla="*/ 645160 h 2758440"/>
                <a:gd name="connsiteX37" fmla="*/ 1357509 w 2175389"/>
                <a:gd name="connsiteY37" fmla="*/ 650240 h 2758440"/>
                <a:gd name="connsiteX38" fmla="*/ 1372749 w 2175389"/>
                <a:gd name="connsiteY38" fmla="*/ 635000 h 2758440"/>
                <a:gd name="connsiteX39" fmla="*/ 1382909 w 2175389"/>
                <a:gd name="connsiteY39" fmla="*/ 614680 h 2758440"/>
                <a:gd name="connsiteX40" fmla="*/ 1387989 w 2175389"/>
                <a:gd name="connsiteY40" fmla="*/ 629920 h 2758440"/>
                <a:gd name="connsiteX41" fmla="*/ 1393069 w 2175389"/>
                <a:gd name="connsiteY41" fmla="*/ 650240 h 2758440"/>
                <a:gd name="connsiteX42" fmla="*/ 1438789 w 2175389"/>
                <a:gd name="connsiteY42" fmla="*/ 675640 h 2758440"/>
                <a:gd name="connsiteX43" fmla="*/ 1489589 w 2175389"/>
                <a:gd name="connsiteY43" fmla="*/ 690880 h 2758440"/>
                <a:gd name="connsiteX44" fmla="*/ 1540389 w 2175389"/>
                <a:gd name="connsiteY44" fmla="*/ 711200 h 2758440"/>
                <a:gd name="connsiteX45" fmla="*/ 1560709 w 2175389"/>
                <a:gd name="connsiteY45" fmla="*/ 787400 h 2758440"/>
                <a:gd name="connsiteX46" fmla="*/ 1586109 w 2175389"/>
                <a:gd name="connsiteY46" fmla="*/ 792480 h 2758440"/>
                <a:gd name="connsiteX47" fmla="*/ 1601349 w 2175389"/>
                <a:gd name="connsiteY47" fmla="*/ 802640 h 2758440"/>
                <a:gd name="connsiteX48" fmla="*/ 1687709 w 2175389"/>
                <a:gd name="connsiteY48" fmla="*/ 812800 h 2758440"/>
                <a:gd name="connsiteX49" fmla="*/ 1702949 w 2175389"/>
                <a:gd name="connsiteY49" fmla="*/ 817880 h 2758440"/>
                <a:gd name="connsiteX50" fmla="*/ 1713109 w 2175389"/>
                <a:gd name="connsiteY50" fmla="*/ 833120 h 2758440"/>
                <a:gd name="connsiteX51" fmla="*/ 1763909 w 2175389"/>
                <a:gd name="connsiteY51" fmla="*/ 843280 h 2758440"/>
                <a:gd name="connsiteX52" fmla="*/ 1789309 w 2175389"/>
                <a:gd name="connsiteY52" fmla="*/ 858520 h 2758440"/>
                <a:gd name="connsiteX53" fmla="*/ 1809629 w 2175389"/>
                <a:gd name="connsiteY53" fmla="*/ 894080 h 2758440"/>
                <a:gd name="connsiteX54" fmla="*/ 1850269 w 2175389"/>
                <a:gd name="connsiteY54" fmla="*/ 899160 h 2758440"/>
                <a:gd name="connsiteX55" fmla="*/ 1875669 w 2175389"/>
                <a:gd name="connsiteY55" fmla="*/ 904240 h 2758440"/>
                <a:gd name="connsiteX56" fmla="*/ 1890909 w 2175389"/>
                <a:gd name="connsiteY56" fmla="*/ 919480 h 2758440"/>
                <a:gd name="connsiteX57" fmla="*/ 1906149 w 2175389"/>
                <a:gd name="connsiteY57" fmla="*/ 939800 h 2758440"/>
                <a:gd name="connsiteX58" fmla="*/ 1921389 w 2175389"/>
                <a:gd name="connsiteY58" fmla="*/ 944880 h 2758440"/>
                <a:gd name="connsiteX59" fmla="*/ 1946789 w 2175389"/>
                <a:gd name="connsiteY59" fmla="*/ 939800 h 2758440"/>
                <a:gd name="connsiteX60" fmla="*/ 1951869 w 2175389"/>
                <a:gd name="connsiteY60" fmla="*/ 924560 h 2758440"/>
                <a:gd name="connsiteX61" fmla="*/ 1931549 w 2175389"/>
                <a:gd name="connsiteY61" fmla="*/ 929640 h 2758440"/>
                <a:gd name="connsiteX62" fmla="*/ 1946789 w 2175389"/>
                <a:gd name="connsiteY62" fmla="*/ 919480 h 2758440"/>
                <a:gd name="connsiteX63" fmla="*/ 1977269 w 2175389"/>
                <a:gd name="connsiteY63" fmla="*/ 909320 h 2758440"/>
                <a:gd name="connsiteX64" fmla="*/ 1992509 w 2175389"/>
                <a:gd name="connsiteY64" fmla="*/ 919480 h 2758440"/>
                <a:gd name="connsiteX65" fmla="*/ 2012829 w 2175389"/>
                <a:gd name="connsiteY65" fmla="*/ 955040 h 2758440"/>
                <a:gd name="connsiteX66" fmla="*/ 2002669 w 2175389"/>
                <a:gd name="connsiteY66" fmla="*/ 924560 h 2758440"/>
                <a:gd name="connsiteX67" fmla="*/ 2007749 w 2175389"/>
                <a:gd name="connsiteY67" fmla="*/ 970280 h 2758440"/>
                <a:gd name="connsiteX68" fmla="*/ 2043309 w 2175389"/>
                <a:gd name="connsiteY68" fmla="*/ 995680 h 2758440"/>
                <a:gd name="connsiteX69" fmla="*/ 2083949 w 2175389"/>
                <a:gd name="connsiteY69" fmla="*/ 1046480 h 2758440"/>
                <a:gd name="connsiteX70" fmla="*/ 2099189 w 2175389"/>
                <a:gd name="connsiteY70" fmla="*/ 1056640 h 2758440"/>
                <a:gd name="connsiteX71" fmla="*/ 2099189 w 2175389"/>
                <a:gd name="connsiteY71" fmla="*/ 1112520 h 2758440"/>
                <a:gd name="connsiteX72" fmla="*/ 2053469 w 2175389"/>
                <a:gd name="connsiteY72" fmla="*/ 1117600 h 2758440"/>
                <a:gd name="connsiteX73" fmla="*/ 2048389 w 2175389"/>
                <a:gd name="connsiteY73" fmla="*/ 1132840 h 2758440"/>
                <a:gd name="connsiteX74" fmla="*/ 2063629 w 2175389"/>
                <a:gd name="connsiteY74" fmla="*/ 1137920 h 2758440"/>
                <a:gd name="connsiteX75" fmla="*/ 2089029 w 2175389"/>
                <a:gd name="connsiteY75" fmla="*/ 1148080 h 2758440"/>
                <a:gd name="connsiteX76" fmla="*/ 2094109 w 2175389"/>
                <a:gd name="connsiteY76" fmla="*/ 1163320 h 2758440"/>
                <a:gd name="connsiteX77" fmla="*/ 2063629 w 2175389"/>
                <a:gd name="connsiteY77" fmla="*/ 1198880 h 2758440"/>
                <a:gd name="connsiteX78" fmla="*/ 2043309 w 2175389"/>
                <a:gd name="connsiteY78" fmla="*/ 1214120 h 2758440"/>
                <a:gd name="connsiteX79" fmla="*/ 2068709 w 2175389"/>
                <a:gd name="connsiteY79" fmla="*/ 1239520 h 2758440"/>
                <a:gd name="connsiteX80" fmla="*/ 2083949 w 2175389"/>
                <a:gd name="connsiteY80" fmla="*/ 1244600 h 2758440"/>
                <a:gd name="connsiteX81" fmla="*/ 2099189 w 2175389"/>
                <a:gd name="connsiteY81" fmla="*/ 1254760 h 2758440"/>
                <a:gd name="connsiteX82" fmla="*/ 2134749 w 2175389"/>
                <a:gd name="connsiteY82" fmla="*/ 1264920 h 2758440"/>
                <a:gd name="connsiteX83" fmla="*/ 2170309 w 2175389"/>
                <a:gd name="connsiteY83" fmla="*/ 1295400 h 2758440"/>
                <a:gd name="connsiteX84" fmla="*/ 2175389 w 2175389"/>
                <a:gd name="connsiteY84" fmla="*/ 1310640 h 2758440"/>
                <a:gd name="connsiteX85" fmla="*/ 2165229 w 2175389"/>
                <a:gd name="connsiteY85" fmla="*/ 1325880 h 2758440"/>
                <a:gd name="connsiteX86" fmla="*/ 2119509 w 2175389"/>
                <a:gd name="connsiteY86" fmla="*/ 1341120 h 2758440"/>
                <a:gd name="connsiteX87" fmla="*/ 2089029 w 2175389"/>
                <a:gd name="connsiteY87" fmla="*/ 1336040 h 2758440"/>
                <a:gd name="connsiteX88" fmla="*/ 2083949 w 2175389"/>
                <a:gd name="connsiteY88" fmla="*/ 1320800 h 2758440"/>
                <a:gd name="connsiteX89" fmla="*/ 2073789 w 2175389"/>
                <a:gd name="connsiteY89" fmla="*/ 1295400 h 2758440"/>
                <a:gd name="connsiteX90" fmla="*/ 2053469 w 2175389"/>
                <a:gd name="connsiteY90" fmla="*/ 1300480 h 2758440"/>
                <a:gd name="connsiteX91" fmla="*/ 2038229 w 2175389"/>
                <a:gd name="connsiteY91" fmla="*/ 1315720 h 2758440"/>
                <a:gd name="connsiteX92" fmla="*/ 2048389 w 2175389"/>
                <a:gd name="connsiteY92" fmla="*/ 1351280 h 2758440"/>
                <a:gd name="connsiteX93" fmla="*/ 2038229 w 2175389"/>
                <a:gd name="connsiteY93" fmla="*/ 1366520 h 2758440"/>
                <a:gd name="connsiteX94" fmla="*/ 1997589 w 2175389"/>
                <a:gd name="connsiteY94" fmla="*/ 1386840 h 2758440"/>
                <a:gd name="connsiteX95" fmla="*/ 1967109 w 2175389"/>
                <a:gd name="connsiteY95" fmla="*/ 1407160 h 2758440"/>
                <a:gd name="connsiteX96" fmla="*/ 1941709 w 2175389"/>
                <a:gd name="connsiteY96" fmla="*/ 1412240 h 2758440"/>
                <a:gd name="connsiteX97" fmla="*/ 1916309 w 2175389"/>
                <a:gd name="connsiteY97" fmla="*/ 1422400 h 2758440"/>
                <a:gd name="connsiteX98" fmla="*/ 1901069 w 2175389"/>
                <a:gd name="connsiteY98" fmla="*/ 1427480 h 2758440"/>
                <a:gd name="connsiteX99" fmla="*/ 1890909 w 2175389"/>
                <a:gd name="connsiteY99" fmla="*/ 1447800 h 2758440"/>
                <a:gd name="connsiteX100" fmla="*/ 1931549 w 2175389"/>
                <a:gd name="connsiteY100" fmla="*/ 1457960 h 2758440"/>
                <a:gd name="connsiteX101" fmla="*/ 1926469 w 2175389"/>
                <a:gd name="connsiteY101" fmla="*/ 1508760 h 2758440"/>
                <a:gd name="connsiteX102" fmla="*/ 1921389 w 2175389"/>
                <a:gd name="connsiteY102" fmla="*/ 1549400 h 2758440"/>
                <a:gd name="connsiteX103" fmla="*/ 1916309 w 2175389"/>
                <a:gd name="connsiteY103" fmla="*/ 1630680 h 2758440"/>
                <a:gd name="connsiteX104" fmla="*/ 1921389 w 2175389"/>
                <a:gd name="connsiteY104" fmla="*/ 1651000 h 2758440"/>
                <a:gd name="connsiteX105" fmla="*/ 1936629 w 2175389"/>
                <a:gd name="connsiteY105" fmla="*/ 1656080 h 2758440"/>
                <a:gd name="connsiteX106" fmla="*/ 1951869 w 2175389"/>
                <a:gd name="connsiteY106" fmla="*/ 1666240 h 2758440"/>
                <a:gd name="connsiteX107" fmla="*/ 1977269 w 2175389"/>
                <a:gd name="connsiteY107" fmla="*/ 1701800 h 2758440"/>
                <a:gd name="connsiteX108" fmla="*/ 1982349 w 2175389"/>
                <a:gd name="connsiteY108" fmla="*/ 1747520 h 2758440"/>
                <a:gd name="connsiteX109" fmla="*/ 1997589 w 2175389"/>
                <a:gd name="connsiteY109" fmla="*/ 1757680 h 2758440"/>
                <a:gd name="connsiteX110" fmla="*/ 2017909 w 2175389"/>
                <a:gd name="connsiteY110" fmla="*/ 1783080 h 2758440"/>
                <a:gd name="connsiteX111" fmla="*/ 2028069 w 2175389"/>
                <a:gd name="connsiteY111" fmla="*/ 1803400 h 2758440"/>
                <a:gd name="connsiteX112" fmla="*/ 2043309 w 2175389"/>
                <a:gd name="connsiteY112" fmla="*/ 1823720 h 2758440"/>
                <a:gd name="connsiteX113" fmla="*/ 2058549 w 2175389"/>
                <a:gd name="connsiteY113" fmla="*/ 1869440 h 2758440"/>
                <a:gd name="connsiteX114" fmla="*/ 2063629 w 2175389"/>
                <a:gd name="connsiteY114" fmla="*/ 1884680 h 2758440"/>
                <a:gd name="connsiteX115" fmla="*/ 2083949 w 2175389"/>
                <a:gd name="connsiteY115" fmla="*/ 1894840 h 2758440"/>
                <a:gd name="connsiteX116" fmla="*/ 2094109 w 2175389"/>
                <a:gd name="connsiteY116" fmla="*/ 1935480 h 2758440"/>
                <a:gd name="connsiteX117" fmla="*/ 2078869 w 2175389"/>
                <a:gd name="connsiteY117" fmla="*/ 1945640 h 2758440"/>
                <a:gd name="connsiteX118" fmla="*/ 2068709 w 2175389"/>
                <a:gd name="connsiteY118" fmla="*/ 1960880 h 2758440"/>
                <a:gd name="connsiteX119" fmla="*/ 2058549 w 2175389"/>
                <a:gd name="connsiteY119" fmla="*/ 2006600 h 2758440"/>
                <a:gd name="connsiteX120" fmla="*/ 2038229 w 2175389"/>
                <a:gd name="connsiteY120" fmla="*/ 2026920 h 2758440"/>
                <a:gd name="connsiteX121" fmla="*/ 2022989 w 2175389"/>
                <a:gd name="connsiteY121" fmla="*/ 2047240 h 2758440"/>
                <a:gd name="connsiteX122" fmla="*/ 1992509 w 2175389"/>
                <a:gd name="connsiteY122" fmla="*/ 2057400 h 2758440"/>
                <a:gd name="connsiteX123" fmla="*/ 1977269 w 2175389"/>
                <a:gd name="connsiteY123" fmla="*/ 2062480 h 2758440"/>
                <a:gd name="connsiteX124" fmla="*/ 1962029 w 2175389"/>
                <a:gd name="connsiteY124" fmla="*/ 2087880 h 2758440"/>
                <a:gd name="connsiteX125" fmla="*/ 1946789 w 2175389"/>
                <a:gd name="connsiteY125" fmla="*/ 2108200 h 2758440"/>
                <a:gd name="connsiteX126" fmla="*/ 1936629 w 2175389"/>
                <a:gd name="connsiteY126" fmla="*/ 2138680 h 2758440"/>
                <a:gd name="connsiteX127" fmla="*/ 1931549 w 2175389"/>
                <a:gd name="connsiteY127" fmla="*/ 2209800 h 2758440"/>
                <a:gd name="connsiteX128" fmla="*/ 1911229 w 2175389"/>
                <a:gd name="connsiteY128" fmla="*/ 2219960 h 2758440"/>
                <a:gd name="connsiteX129" fmla="*/ 1895989 w 2175389"/>
                <a:gd name="connsiteY129" fmla="*/ 2250440 h 2758440"/>
                <a:gd name="connsiteX130" fmla="*/ 1916309 w 2175389"/>
                <a:gd name="connsiteY130" fmla="*/ 2240280 h 2758440"/>
                <a:gd name="connsiteX131" fmla="*/ 1901069 w 2175389"/>
                <a:gd name="connsiteY131" fmla="*/ 2255520 h 2758440"/>
                <a:gd name="connsiteX132" fmla="*/ 1880749 w 2175389"/>
                <a:gd name="connsiteY132" fmla="*/ 2270760 h 2758440"/>
                <a:gd name="connsiteX133" fmla="*/ 1860429 w 2175389"/>
                <a:gd name="connsiteY133" fmla="*/ 2275840 h 2758440"/>
                <a:gd name="connsiteX134" fmla="*/ 1789309 w 2175389"/>
                <a:gd name="connsiteY134" fmla="*/ 2280920 h 2758440"/>
                <a:gd name="connsiteX135" fmla="*/ 1779149 w 2175389"/>
                <a:gd name="connsiteY135" fmla="*/ 2296160 h 2758440"/>
                <a:gd name="connsiteX136" fmla="*/ 1768989 w 2175389"/>
                <a:gd name="connsiteY136" fmla="*/ 2311400 h 2758440"/>
                <a:gd name="connsiteX137" fmla="*/ 1763909 w 2175389"/>
                <a:gd name="connsiteY137" fmla="*/ 2336800 h 2758440"/>
                <a:gd name="connsiteX138" fmla="*/ 1758829 w 2175389"/>
                <a:gd name="connsiteY138" fmla="*/ 2352040 h 2758440"/>
                <a:gd name="connsiteX139" fmla="*/ 1702949 w 2175389"/>
                <a:gd name="connsiteY139" fmla="*/ 2357120 h 2758440"/>
                <a:gd name="connsiteX140" fmla="*/ 1692789 w 2175389"/>
                <a:gd name="connsiteY140" fmla="*/ 2341880 h 2758440"/>
                <a:gd name="connsiteX141" fmla="*/ 1708029 w 2175389"/>
                <a:gd name="connsiteY141" fmla="*/ 2382520 h 2758440"/>
                <a:gd name="connsiteX142" fmla="*/ 1713109 w 2175389"/>
                <a:gd name="connsiteY142" fmla="*/ 2402840 h 2758440"/>
                <a:gd name="connsiteX143" fmla="*/ 1702949 w 2175389"/>
                <a:gd name="connsiteY143" fmla="*/ 2494280 h 2758440"/>
                <a:gd name="connsiteX144" fmla="*/ 1708029 w 2175389"/>
                <a:gd name="connsiteY144" fmla="*/ 2534920 h 2758440"/>
                <a:gd name="connsiteX145" fmla="*/ 1733429 w 2175389"/>
                <a:gd name="connsiteY145" fmla="*/ 2540000 h 2758440"/>
                <a:gd name="connsiteX146" fmla="*/ 1738509 w 2175389"/>
                <a:gd name="connsiteY146" fmla="*/ 2570480 h 2758440"/>
                <a:gd name="connsiteX147" fmla="*/ 1743589 w 2175389"/>
                <a:gd name="connsiteY147" fmla="*/ 2595880 h 2758440"/>
                <a:gd name="connsiteX148" fmla="*/ 1697869 w 2175389"/>
                <a:gd name="connsiteY148" fmla="*/ 2560320 h 2758440"/>
                <a:gd name="connsiteX149" fmla="*/ 1657229 w 2175389"/>
                <a:gd name="connsiteY149" fmla="*/ 2550160 h 2758440"/>
                <a:gd name="connsiteX150" fmla="*/ 1621669 w 2175389"/>
                <a:gd name="connsiteY150" fmla="*/ 2555240 h 2758440"/>
                <a:gd name="connsiteX151" fmla="*/ 1575949 w 2175389"/>
                <a:gd name="connsiteY151" fmla="*/ 2565400 h 2758440"/>
                <a:gd name="connsiteX152" fmla="*/ 1581029 w 2175389"/>
                <a:gd name="connsiteY152" fmla="*/ 2595880 h 2758440"/>
                <a:gd name="connsiteX153" fmla="*/ 1611509 w 2175389"/>
                <a:gd name="connsiteY153" fmla="*/ 2606040 h 2758440"/>
                <a:gd name="connsiteX154" fmla="*/ 1626749 w 2175389"/>
                <a:gd name="connsiteY154" fmla="*/ 2616200 h 2758440"/>
                <a:gd name="connsiteX155" fmla="*/ 1631829 w 2175389"/>
                <a:gd name="connsiteY155" fmla="*/ 2651760 h 2758440"/>
                <a:gd name="connsiteX156" fmla="*/ 1636909 w 2175389"/>
                <a:gd name="connsiteY156" fmla="*/ 2667000 h 2758440"/>
                <a:gd name="connsiteX157" fmla="*/ 1641989 w 2175389"/>
                <a:gd name="connsiteY157" fmla="*/ 2758440 h 2758440"/>
                <a:gd name="connsiteX158" fmla="*/ 1657229 w 2175389"/>
                <a:gd name="connsiteY158" fmla="*/ 2606040 h 2758440"/>
                <a:gd name="connsiteX159" fmla="*/ 1672469 w 2175389"/>
                <a:gd name="connsiteY159" fmla="*/ 2529840 h 2758440"/>
                <a:gd name="connsiteX160" fmla="*/ 1677549 w 2175389"/>
                <a:gd name="connsiteY160" fmla="*/ 2484120 h 2758440"/>
                <a:gd name="connsiteX161" fmla="*/ 1652149 w 2175389"/>
                <a:gd name="connsiteY161" fmla="*/ 2428240 h 2758440"/>
                <a:gd name="connsiteX162" fmla="*/ 1647069 w 2175389"/>
                <a:gd name="connsiteY162" fmla="*/ 2407920 h 2758440"/>
                <a:gd name="connsiteX163" fmla="*/ 1631829 w 2175389"/>
                <a:gd name="connsiteY163" fmla="*/ 2402840 h 2758440"/>
                <a:gd name="connsiteX164" fmla="*/ 1636909 w 2175389"/>
                <a:gd name="connsiteY164" fmla="*/ 2453640 h 2758440"/>
                <a:gd name="connsiteX165" fmla="*/ 1641989 w 2175389"/>
                <a:gd name="connsiteY165" fmla="*/ 2473960 h 2758440"/>
                <a:gd name="connsiteX166" fmla="*/ 1652149 w 2175389"/>
                <a:gd name="connsiteY166" fmla="*/ 2514600 h 2758440"/>
                <a:gd name="connsiteX167" fmla="*/ 1631829 w 2175389"/>
                <a:gd name="connsiteY167" fmla="*/ 2611120 h 2758440"/>
                <a:gd name="connsiteX168" fmla="*/ 1606429 w 2175389"/>
                <a:gd name="connsiteY168" fmla="*/ 2570480 h 2758440"/>
                <a:gd name="connsiteX169" fmla="*/ 1596269 w 2175389"/>
                <a:gd name="connsiteY169" fmla="*/ 2631440 h 2758440"/>
                <a:gd name="connsiteX170" fmla="*/ 1611509 w 2175389"/>
                <a:gd name="connsiteY170" fmla="*/ 2677160 h 2758440"/>
                <a:gd name="connsiteX171" fmla="*/ 1621669 w 2175389"/>
                <a:gd name="connsiteY171" fmla="*/ 2707640 h 2758440"/>
                <a:gd name="connsiteX172" fmla="*/ 1647069 w 2175389"/>
                <a:gd name="connsiteY172" fmla="*/ 2743200 h 2758440"/>
                <a:gd name="connsiteX173" fmla="*/ 1662309 w 2175389"/>
                <a:gd name="connsiteY173" fmla="*/ 2738120 h 2758440"/>
                <a:gd name="connsiteX174" fmla="*/ 1611509 w 2175389"/>
                <a:gd name="connsiteY174" fmla="*/ 2722880 h 2758440"/>
                <a:gd name="connsiteX175" fmla="*/ 1550549 w 2175389"/>
                <a:gd name="connsiteY175" fmla="*/ 2727960 h 2758440"/>
                <a:gd name="connsiteX176" fmla="*/ 1271149 w 2175389"/>
                <a:gd name="connsiteY176" fmla="*/ 2717800 h 2758440"/>
                <a:gd name="connsiteX177" fmla="*/ 1281309 w 2175389"/>
                <a:gd name="connsiteY177" fmla="*/ 2702560 h 2758440"/>
                <a:gd name="connsiteX178" fmla="*/ 1321949 w 2175389"/>
                <a:gd name="connsiteY178" fmla="*/ 2682240 h 2758440"/>
                <a:gd name="connsiteX179" fmla="*/ 1337189 w 2175389"/>
                <a:gd name="connsiteY179" fmla="*/ 2672080 h 2758440"/>
                <a:gd name="connsiteX180" fmla="*/ 1342269 w 2175389"/>
                <a:gd name="connsiteY180" fmla="*/ 2651760 h 2758440"/>
                <a:gd name="connsiteX181" fmla="*/ 1362589 w 2175389"/>
                <a:gd name="connsiteY181" fmla="*/ 2656840 h 2758440"/>
                <a:gd name="connsiteX182" fmla="*/ 1377829 w 2175389"/>
                <a:gd name="connsiteY182" fmla="*/ 2667000 h 2758440"/>
                <a:gd name="connsiteX183" fmla="*/ 1393069 w 2175389"/>
                <a:gd name="connsiteY183" fmla="*/ 2672080 h 2758440"/>
                <a:gd name="connsiteX184" fmla="*/ 1403229 w 2175389"/>
                <a:gd name="connsiteY184" fmla="*/ 2656840 h 2758440"/>
                <a:gd name="connsiteX185" fmla="*/ 1387989 w 2175389"/>
                <a:gd name="connsiteY185" fmla="*/ 2641600 h 2758440"/>
                <a:gd name="connsiteX186" fmla="*/ 1372749 w 2175389"/>
                <a:gd name="connsiteY186" fmla="*/ 2636520 h 2758440"/>
                <a:gd name="connsiteX187" fmla="*/ 1327029 w 2175389"/>
                <a:gd name="connsiteY187" fmla="*/ 2631440 h 2758440"/>
                <a:gd name="connsiteX188" fmla="*/ 1321949 w 2175389"/>
                <a:gd name="connsiteY188" fmla="*/ 2611120 h 2758440"/>
                <a:gd name="connsiteX189" fmla="*/ 1332109 w 2175389"/>
                <a:gd name="connsiteY189" fmla="*/ 2585720 h 2758440"/>
                <a:gd name="connsiteX190" fmla="*/ 1337189 w 2175389"/>
                <a:gd name="connsiteY190" fmla="*/ 2570480 h 2758440"/>
                <a:gd name="connsiteX191" fmla="*/ 1316869 w 2175389"/>
                <a:gd name="connsiteY191" fmla="*/ 2519680 h 2758440"/>
                <a:gd name="connsiteX192" fmla="*/ 1296549 w 2175389"/>
                <a:gd name="connsiteY192" fmla="*/ 2524760 h 2758440"/>
                <a:gd name="connsiteX193" fmla="*/ 1301629 w 2175389"/>
                <a:gd name="connsiteY193" fmla="*/ 2514600 h 2758440"/>
                <a:gd name="connsiteX194" fmla="*/ 1311789 w 2175389"/>
                <a:gd name="connsiteY194" fmla="*/ 2494280 h 2758440"/>
                <a:gd name="connsiteX195" fmla="*/ 1342269 w 2175389"/>
                <a:gd name="connsiteY195" fmla="*/ 2484120 h 2758440"/>
                <a:gd name="connsiteX196" fmla="*/ 1321949 w 2175389"/>
                <a:gd name="connsiteY196" fmla="*/ 2473960 h 2758440"/>
                <a:gd name="connsiteX197" fmla="*/ 1337189 w 2175389"/>
                <a:gd name="connsiteY197" fmla="*/ 2438400 h 2758440"/>
                <a:gd name="connsiteX198" fmla="*/ 1332109 w 2175389"/>
                <a:gd name="connsiteY198" fmla="*/ 2423160 h 2758440"/>
                <a:gd name="connsiteX199" fmla="*/ 1311789 w 2175389"/>
                <a:gd name="connsiteY199" fmla="*/ 2387600 h 2758440"/>
                <a:gd name="connsiteX200" fmla="*/ 1321949 w 2175389"/>
                <a:gd name="connsiteY200" fmla="*/ 2367280 h 2758440"/>
                <a:gd name="connsiteX201" fmla="*/ 1311789 w 2175389"/>
                <a:gd name="connsiteY201" fmla="*/ 2336800 h 2758440"/>
                <a:gd name="connsiteX202" fmla="*/ 1332109 w 2175389"/>
                <a:gd name="connsiteY202" fmla="*/ 2311400 h 2758440"/>
                <a:gd name="connsiteX203" fmla="*/ 1357509 w 2175389"/>
                <a:gd name="connsiteY203" fmla="*/ 2306320 h 2758440"/>
                <a:gd name="connsiteX204" fmla="*/ 1342269 w 2175389"/>
                <a:gd name="connsiteY204" fmla="*/ 2291080 h 2758440"/>
                <a:gd name="connsiteX205" fmla="*/ 1327029 w 2175389"/>
                <a:gd name="connsiteY205" fmla="*/ 2270760 h 2758440"/>
                <a:gd name="connsiteX206" fmla="*/ 1306709 w 2175389"/>
                <a:gd name="connsiteY206" fmla="*/ 2255520 h 2758440"/>
                <a:gd name="connsiteX207" fmla="*/ 1291469 w 2175389"/>
                <a:gd name="connsiteY207" fmla="*/ 2219960 h 2758440"/>
                <a:gd name="connsiteX208" fmla="*/ 1271149 w 2175389"/>
                <a:gd name="connsiteY208" fmla="*/ 2204720 h 2758440"/>
                <a:gd name="connsiteX209" fmla="*/ 1250829 w 2175389"/>
                <a:gd name="connsiteY209" fmla="*/ 2199640 h 2758440"/>
                <a:gd name="connsiteX210" fmla="*/ 1098429 w 2175389"/>
                <a:gd name="connsiteY210" fmla="*/ 2204720 h 2758440"/>
                <a:gd name="connsiteX211" fmla="*/ 1057789 w 2175389"/>
                <a:gd name="connsiteY211" fmla="*/ 2184400 h 2758440"/>
                <a:gd name="connsiteX212" fmla="*/ 1067949 w 2175389"/>
                <a:gd name="connsiteY212" fmla="*/ 2164080 h 2758440"/>
                <a:gd name="connsiteX213" fmla="*/ 1057789 w 2175389"/>
                <a:gd name="connsiteY213" fmla="*/ 2169160 h 2758440"/>
                <a:gd name="connsiteX214" fmla="*/ 1042549 w 2175389"/>
                <a:gd name="connsiteY214" fmla="*/ 2174240 h 2758440"/>
                <a:gd name="connsiteX215" fmla="*/ 1012069 w 2175389"/>
                <a:gd name="connsiteY215" fmla="*/ 2189480 h 2758440"/>
                <a:gd name="connsiteX216" fmla="*/ 930789 w 2175389"/>
                <a:gd name="connsiteY216" fmla="*/ 2199640 h 2758440"/>
                <a:gd name="connsiteX217" fmla="*/ 915549 w 2175389"/>
                <a:gd name="connsiteY217" fmla="*/ 2204720 h 2758440"/>
                <a:gd name="connsiteX218" fmla="*/ 844429 w 2175389"/>
                <a:gd name="connsiteY218" fmla="*/ 2194560 h 2758440"/>
                <a:gd name="connsiteX219" fmla="*/ 824109 w 2175389"/>
                <a:gd name="connsiteY219" fmla="*/ 2199640 h 2758440"/>
                <a:gd name="connsiteX220" fmla="*/ 803789 w 2175389"/>
                <a:gd name="connsiteY220" fmla="*/ 2209800 h 2758440"/>
                <a:gd name="connsiteX221" fmla="*/ 676789 w 2175389"/>
                <a:gd name="connsiteY221" fmla="*/ 2204720 h 2758440"/>
                <a:gd name="connsiteX222" fmla="*/ 692029 w 2175389"/>
                <a:gd name="connsiteY222" fmla="*/ 2189480 h 2758440"/>
                <a:gd name="connsiteX223" fmla="*/ 717429 w 2175389"/>
                <a:gd name="connsiteY223" fmla="*/ 2174240 h 2758440"/>
                <a:gd name="connsiteX224" fmla="*/ 722509 w 2175389"/>
                <a:gd name="connsiteY224" fmla="*/ 2159000 h 2758440"/>
                <a:gd name="connsiteX225" fmla="*/ 702189 w 2175389"/>
                <a:gd name="connsiteY225" fmla="*/ 2148840 h 2758440"/>
                <a:gd name="connsiteX226" fmla="*/ 686949 w 2175389"/>
                <a:gd name="connsiteY226" fmla="*/ 2143760 h 2758440"/>
                <a:gd name="connsiteX227" fmla="*/ 692029 w 2175389"/>
                <a:gd name="connsiteY227" fmla="*/ 2159000 h 2758440"/>
                <a:gd name="connsiteX228" fmla="*/ 554869 w 2175389"/>
                <a:gd name="connsiteY228" fmla="*/ 2164080 h 2758440"/>
                <a:gd name="connsiteX229" fmla="*/ 549789 w 2175389"/>
                <a:gd name="connsiteY229" fmla="*/ 2184400 h 2758440"/>
                <a:gd name="connsiteX230" fmla="*/ 519309 w 2175389"/>
                <a:gd name="connsiteY230" fmla="*/ 2214880 h 2758440"/>
                <a:gd name="connsiteX231" fmla="*/ 483749 w 2175389"/>
                <a:gd name="connsiteY231" fmla="*/ 2250440 h 2758440"/>
                <a:gd name="connsiteX232" fmla="*/ 468509 w 2175389"/>
                <a:gd name="connsiteY232" fmla="*/ 2255520 h 2758440"/>
                <a:gd name="connsiteX233" fmla="*/ 392309 w 2175389"/>
                <a:gd name="connsiteY233" fmla="*/ 2245360 h 2758440"/>
                <a:gd name="connsiteX234" fmla="*/ 377069 w 2175389"/>
                <a:gd name="connsiteY234" fmla="*/ 2240280 h 2758440"/>
                <a:gd name="connsiteX235" fmla="*/ 356749 w 2175389"/>
                <a:gd name="connsiteY235" fmla="*/ 2225040 h 2758440"/>
                <a:gd name="connsiteX236" fmla="*/ 366909 w 2175389"/>
                <a:gd name="connsiteY236" fmla="*/ 2209800 h 2758440"/>
                <a:gd name="connsiteX237" fmla="*/ 351669 w 2175389"/>
                <a:gd name="connsiteY237" fmla="*/ 2199640 h 2758440"/>
                <a:gd name="connsiteX238" fmla="*/ 250069 w 2175389"/>
                <a:gd name="connsiteY238" fmla="*/ 2199640 h 2758440"/>
                <a:gd name="connsiteX239" fmla="*/ 244989 w 2175389"/>
                <a:gd name="connsiteY239" fmla="*/ 2184400 h 2758440"/>
                <a:gd name="connsiteX240" fmla="*/ 224669 w 2175389"/>
                <a:gd name="connsiteY240" fmla="*/ 2179320 h 2758440"/>
                <a:gd name="connsiteX241" fmla="*/ 194189 w 2175389"/>
                <a:gd name="connsiteY241" fmla="*/ 2164080 h 2758440"/>
                <a:gd name="connsiteX242" fmla="*/ 178949 w 2175389"/>
                <a:gd name="connsiteY242" fmla="*/ 2133600 h 2758440"/>
                <a:gd name="connsiteX243" fmla="*/ 184029 w 2175389"/>
                <a:gd name="connsiteY243" fmla="*/ 2113280 h 2758440"/>
                <a:gd name="connsiteX244" fmla="*/ 67189 w 2175389"/>
                <a:gd name="connsiteY244" fmla="*/ 2103120 h 2758440"/>
                <a:gd name="connsiteX245" fmla="*/ 82429 w 2175389"/>
                <a:gd name="connsiteY245" fmla="*/ 2072640 h 2758440"/>
                <a:gd name="connsiteX246" fmla="*/ 46869 w 2175389"/>
                <a:gd name="connsiteY246" fmla="*/ 2062480 h 2758440"/>
                <a:gd name="connsiteX247" fmla="*/ 31629 w 2175389"/>
                <a:gd name="connsiteY247" fmla="*/ 2057400 h 2758440"/>
                <a:gd name="connsiteX248" fmla="*/ 11309 w 2175389"/>
                <a:gd name="connsiteY248" fmla="*/ 2042160 h 2758440"/>
                <a:gd name="connsiteX249" fmla="*/ 11309 w 2175389"/>
                <a:gd name="connsiteY249" fmla="*/ 1991360 h 2758440"/>
                <a:gd name="connsiteX250" fmla="*/ 16389 w 2175389"/>
                <a:gd name="connsiteY250" fmla="*/ 1976120 h 2758440"/>
                <a:gd name="connsiteX251" fmla="*/ 51949 w 2175389"/>
                <a:gd name="connsiteY251" fmla="*/ 1960880 h 2758440"/>
                <a:gd name="connsiteX252" fmla="*/ 36709 w 2175389"/>
                <a:gd name="connsiteY252" fmla="*/ 1950720 h 2758440"/>
                <a:gd name="connsiteX253" fmla="*/ 31629 w 2175389"/>
                <a:gd name="connsiteY253" fmla="*/ 1935480 h 2758440"/>
                <a:gd name="connsiteX254" fmla="*/ 41789 w 2175389"/>
                <a:gd name="connsiteY254" fmla="*/ 1844040 h 2758440"/>
                <a:gd name="connsiteX255" fmla="*/ 72269 w 2175389"/>
                <a:gd name="connsiteY255" fmla="*/ 1849120 h 2758440"/>
                <a:gd name="connsiteX256" fmla="*/ 87509 w 2175389"/>
                <a:gd name="connsiteY256" fmla="*/ 1854200 h 2758440"/>
                <a:gd name="connsiteX257" fmla="*/ 92589 w 2175389"/>
                <a:gd name="connsiteY257" fmla="*/ 1838960 h 2758440"/>
                <a:gd name="connsiteX258" fmla="*/ 77349 w 2175389"/>
                <a:gd name="connsiteY258" fmla="*/ 1798320 h 2758440"/>
                <a:gd name="connsiteX259" fmla="*/ 82429 w 2175389"/>
                <a:gd name="connsiteY259" fmla="*/ 1783080 h 2758440"/>
                <a:gd name="connsiteX260" fmla="*/ 153549 w 2175389"/>
                <a:gd name="connsiteY260" fmla="*/ 1783080 h 2758440"/>
                <a:gd name="connsiteX261" fmla="*/ 143389 w 2175389"/>
                <a:gd name="connsiteY261" fmla="*/ 1767840 h 2758440"/>
                <a:gd name="connsiteX262" fmla="*/ 163709 w 2175389"/>
                <a:gd name="connsiteY262" fmla="*/ 1737360 h 2758440"/>
                <a:gd name="connsiteX263" fmla="*/ 184029 w 2175389"/>
                <a:gd name="connsiteY263" fmla="*/ 1732280 h 2758440"/>
                <a:gd name="connsiteX264" fmla="*/ 204349 w 2175389"/>
                <a:gd name="connsiteY264" fmla="*/ 1717040 h 2758440"/>
                <a:gd name="connsiteX265" fmla="*/ 219589 w 2175389"/>
                <a:gd name="connsiteY265" fmla="*/ 1711960 h 2758440"/>
                <a:gd name="connsiteX266" fmla="*/ 224669 w 2175389"/>
                <a:gd name="connsiteY266" fmla="*/ 1676400 h 2758440"/>
                <a:gd name="connsiteX267" fmla="*/ 229749 w 2175389"/>
                <a:gd name="connsiteY267" fmla="*/ 1661160 h 2758440"/>
                <a:gd name="connsiteX268" fmla="*/ 224669 w 2175389"/>
                <a:gd name="connsiteY268" fmla="*/ 1645920 h 2758440"/>
                <a:gd name="connsiteX269" fmla="*/ 219589 w 2175389"/>
                <a:gd name="connsiteY269" fmla="*/ 1625600 h 2758440"/>
                <a:gd name="connsiteX270" fmla="*/ 209429 w 2175389"/>
                <a:gd name="connsiteY270" fmla="*/ 1605280 h 2758440"/>
                <a:gd name="connsiteX271" fmla="*/ 219589 w 2175389"/>
                <a:gd name="connsiteY271" fmla="*/ 1559560 h 2758440"/>
                <a:gd name="connsiteX272" fmla="*/ 224669 w 2175389"/>
                <a:gd name="connsiteY272" fmla="*/ 1544320 h 2758440"/>
                <a:gd name="connsiteX273" fmla="*/ 229749 w 2175389"/>
                <a:gd name="connsiteY273" fmla="*/ 1407160 h 2758440"/>
                <a:gd name="connsiteX274" fmla="*/ 250069 w 2175389"/>
                <a:gd name="connsiteY274" fmla="*/ 1417320 h 2758440"/>
                <a:gd name="connsiteX275" fmla="*/ 255149 w 2175389"/>
                <a:gd name="connsiteY275" fmla="*/ 1468120 h 2758440"/>
                <a:gd name="connsiteX276" fmla="*/ 275469 w 2175389"/>
                <a:gd name="connsiteY276" fmla="*/ 1407160 h 2758440"/>
                <a:gd name="connsiteX277" fmla="*/ 290709 w 2175389"/>
                <a:gd name="connsiteY277" fmla="*/ 1391920 h 2758440"/>
                <a:gd name="connsiteX278" fmla="*/ 280549 w 2175389"/>
                <a:gd name="connsiteY278" fmla="*/ 1422400 h 2758440"/>
                <a:gd name="connsiteX279" fmla="*/ 250069 w 2175389"/>
                <a:gd name="connsiteY279" fmla="*/ 1463040 h 2758440"/>
                <a:gd name="connsiteX280" fmla="*/ 265309 w 2175389"/>
                <a:gd name="connsiteY280" fmla="*/ 1478280 h 2758440"/>
                <a:gd name="connsiteX281" fmla="*/ 331349 w 2175389"/>
                <a:gd name="connsiteY281" fmla="*/ 1478280 h 2758440"/>
                <a:gd name="connsiteX282" fmla="*/ 346589 w 2175389"/>
                <a:gd name="connsiteY282" fmla="*/ 1468120 h 2758440"/>
                <a:gd name="connsiteX283" fmla="*/ 371989 w 2175389"/>
                <a:gd name="connsiteY283" fmla="*/ 1503680 h 2758440"/>
                <a:gd name="connsiteX284" fmla="*/ 387229 w 2175389"/>
                <a:gd name="connsiteY284" fmla="*/ 1518920 h 2758440"/>
                <a:gd name="connsiteX285" fmla="*/ 392309 w 2175389"/>
                <a:gd name="connsiteY285" fmla="*/ 1564640 h 2758440"/>
                <a:gd name="connsiteX286" fmla="*/ 377069 w 2175389"/>
                <a:gd name="connsiteY286" fmla="*/ 1584960 h 2758440"/>
                <a:gd name="connsiteX287" fmla="*/ 351669 w 2175389"/>
                <a:gd name="connsiteY287" fmla="*/ 1605280 h 2758440"/>
                <a:gd name="connsiteX288" fmla="*/ 331349 w 2175389"/>
                <a:gd name="connsiteY288" fmla="*/ 1625600 h 2758440"/>
                <a:gd name="connsiteX289" fmla="*/ 346589 w 2175389"/>
                <a:gd name="connsiteY289" fmla="*/ 1635760 h 2758440"/>
                <a:gd name="connsiteX290" fmla="*/ 432949 w 2175389"/>
                <a:gd name="connsiteY290" fmla="*/ 1625600 h 2758440"/>
                <a:gd name="connsiteX291" fmla="*/ 463429 w 2175389"/>
                <a:gd name="connsiteY291" fmla="*/ 1600200 h 2758440"/>
                <a:gd name="connsiteX292" fmla="*/ 559949 w 2175389"/>
                <a:gd name="connsiteY292" fmla="*/ 1584960 h 2758440"/>
                <a:gd name="connsiteX293" fmla="*/ 610749 w 2175389"/>
                <a:gd name="connsiteY293" fmla="*/ 1590040 h 2758440"/>
                <a:gd name="connsiteX294" fmla="*/ 595509 w 2175389"/>
                <a:gd name="connsiteY294" fmla="*/ 1600200 h 2758440"/>
                <a:gd name="connsiteX295" fmla="*/ 631069 w 2175389"/>
                <a:gd name="connsiteY295" fmla="*/ 1554480 h 2758440"/>
                <a:gd name="connsiteX296" fmla="*/ 651389 w 2175389"/>
                <a:gd name="connsiteY296" fmla="*/ 1539240 h 2758440"/>
                <a:gd name="connsiteX297" fmla="*/ 702189 w 2175389"/>
                <a:gd name="connsiteY297" fmla="*/ 1524000 h 2758440"/>
                <a:gd name="connsiteX298" fmla="*/ 717429 w 2175389"/>
                <a:gd name="connsiteY298" fmla="*/ 1518920 h 2758440"/>
                <a:gd name="connsiteX299" fmla="*/ 712349 w 2175389"/>
                <a:gd name="connsiteY299" fmla="*/ 1503680 h 2758440"/>
                <a:gd name="connsiteX300" fmla="*/ 697109 w 2175389"/>
                <a:gd name="connsiteY300" fmla="*/ 1498600 h 2758440"/>
                <a:gd name="connsiteX301" fmla="*/ 681869 w 2175389"/>
                <a:gd name="connsiteY301" fmla="*/ 1488440 h 2758440"/>
                <a:gd name="connsiteX302" fmla="*/ 651389 w 2175389"/>
                <a:gd name="connsiteY302" fmla="*/ 1493520 h 2758440"/>
                <a:gd name="connsiteX303" fmla="*/ 631069 w 2175389"/>
                <a:gd name="connsiteY303" fmla="*/ 1498600 h 2758440"/>
                <a:gd name="connsiteX304" fmla="*/ 625989 w 2175389"/>
                <a:gd name="connsiteY304" fmla="*/ 1483360 h 2758440"/>
                <a:gd name="connsiteX305" fmla="*/ 631069 w 2175389"/>
                <a:gd name="connsiteY305" fmla="*/ 1463040 h 2758440"/>
                <a:gd name="connsiteX306" fmla="*/ 697109 w 2175389"/>
                <a:gd name="connsiteY306" fmla="*/ 1412240 h 2758440"/>
                <a:gd name="connsiteX307" fmla="*/ 722509 w 2175389"/>
                <a:gd name="connsiteY307" fmla="*/ 1371600 h 2758440"/>
                <a:gd name="connsiteX308" fmla="*/ 727589 w 2175389"/>
                <a:gd name="connsiteY308" fmla="*/ 1356360 h 2758440"/>
                <a:gd name="connsiteX309" fmla="*/ 712349 w 2175389"/>
                <a:gd name="connsiteY309" fmla="*/ 1351280 h 2758440"/>
                <a:gd name="connsiteX310" fmla="*/ 671709 w 2175389"/>
                <a:gd name="connsiteY310" fmla="*/ 1341120 h 2758440"/>
                <a:gd name="connsiteX311" fmla="*/ 636149 w 2175389"/>
                <a:gd name="connsiteY311" fmla="*/ 1325880 h 2758440"/>
                <a:gd name="connsiteX312" fmla="*/ 605669 w 2175389"/>
                <a:gd name="connsiteY312" fmla="*/ 1305560 h 2758440"/>
                <a:gd name="connsiteX313" fmla="*/ 580269 w 2175389"/>
                <a:gd name="connsiteY313" fmla="*/ 1275080 h 2758440"/>
                <a:gd name="connsiteX314" fmla="*/ 565029 w 2175389"/>
                <a:gd name="connsiteY314" fmla="*/ 1264920 h 2758440"/>
                <a:gd name="connsiteX315" fmla="*/ 559949 w 2175389"/>
                <a:gd name="connsiteY315" fmla="*/ 1219200 h 2758440"/>
                <a:gd name="connsiteX316" fmla="*/ 580269 w 2175389"/>
                <a:gd name="connsiteY316" fmla="*/ 1203960 h 2758440"/>
                <a:gd name="connsiteX317" fmla="*/ 575189 w 2175389"/>
                <a:gd name="connsiteY317" fmla="*/ 1239520 h 2758440"/>
                <a:gd name="connsiteX318" fmla="*/ 590429 w 2175389"/>
                <a:gd name="connsiteY318" fmla="*/ 1234440 h 2758440"/>
                <a:gd name="connsiteX319" fmla="*/ 605669 w 2175389"/>
                <a:gd name="connsiteY319" fmla="*/ 1224280 h 2758440"/>
                <a:gd name="connsiteX320" fmla="*/ 590429 w 2175389"/>
                <a:gd name="connsiteY320" fmla="*/ 1214120 h 2758440"/>
                <a:gd name="connsiteX321" fmla="*/ 636149 w 2175389"/>
                <a:gd name="connsiteY321" fmla="*/ 1209040 h 2758440"/>
                <a:gd name="connsiteX322" fmla="*/ 651389 w 2175389"/>
                <a:gd name="connsiteY322" fmla="*/ 1203960 h 2758440"/>
                <a:gd name="connsiteX323" fmla="*/ 666629 w 2175389"/>
                <a:gd name="connsiteY323" fmla="*/ 1188720 h 2758440"/>
                <a:gd name="connsiteX324" fmla="*/ 681869 w 2175389"/>
                <a:gd name="connsiteY324" fmla="*/ 1178560 h 2758440"/>
                <a:gd name="connsiteX325" fmla="*/ 702189 w 2175389"/>
                <a:gd name="connsiteY325" fmla="*/ 1163320 h 2758440"/>
                <a:gd name="connsiteX326" fmla="*/ 707269 w 2175389"/>
                <a:gd name="connsiteY326" fmla="*/ 1148080 h 2758440"/>
                <a:gd name="connsiteX327" fmla="*/ 758069 w 2175389"/>
                <a:gd name="connsiteY327" fmla="*/ 1102360 h 2758440"/>
                <a:gd name="connsiteX328" fmla="*/ 783469 w 2175389"/>
                <a:gd name="connsiteY328" fmla="*/ 1092200 h 2758440"/>
                <a:gd name="connsiteX329" fmla="*/ 813949 w 2175389"/>
                <a:gd name="connsiteY329" fmla="*/ 1076960 h 2758440"/>
                <a:gd name="connsiteX330" fmla="*/ 874909 w 2175389"/>
                <a:gd name="connsiteY330" fmla="*/ 1056640 h 2758440"/>
                <a:gd name="connsiteX331" fmla="*/ 885069 w 2175389"/>
                <a:gd name="connsiteY331" fmla="*/ 1041400 h 2758440"/>
                <a:gd name="connsiteX332" fmla="*/ 813949 w 2175389"/>
                <a:gd name="connsiteY332" fmla="*/ 1005840 h 2758440"/>
                <a:gd name="connsiteX333" fmla="*/ 803789 w 2175389"/>
                <a:gd name="connsiteY333" fmla="*/ 990600 h 2758440"/>
                <a:gd name="connsiteX334" fmla="*/ 798709 w 2175389"/>
                <a:gd name="connsiteY334" fmla="*/ 919480 h 2758440"/>
                <a:gd name="connsiteX335" fmla="*/ 778389 w 2175389"/>
                <a:gd name="connsiteY335" fmla="*/ 914400 h 2758440"/>
                <a:gd name="connsiteX336" fmla="*/ 763149 w 2175389"/>
                <a:gd name="connsiteY336" fmla="*/ 909320 h 2758440"/>
                <a:gd name="connsiteX337" fmla="*/ 752989 w 2175389"/>
                <a:gd name="connsiteY337" fmla="*/ 817880 h 2758440"/>
                <a:gd name="connsiteX338" fmla="*/ 763149 w 2175389"/>
                <a:gd name="connsiteY338" fmla="*/ 787400 h 2758440"/>
                <a:gd name="connsiteX339" fmla="*/ 752989 w 2175389"/>
                <a:gd name="connsiteY339" fmla="*/ 711200 h 2758440"/>
                <a:gd name="connsiteX340" fmla="*/ 747909 w 2175389"/>
                <a:gd name="connsiteY340" fmla="*/ 660400 h 2758440"/>
                <a:gd name="connsiteX341" fmla="*/ 763149 w 2175389"/>
                <a:gd name="connsiteY341" fmla="*/ 640080 h 2758440"/>
                <a:gd name="connsiteX342" fmla="*/ 773309 w 2175389"/>
                <a:gd name="connsiteY342" fmla="*/ 624840 h 2758440"/>
                <a:gd name="connsiteX343" fmla="*/ 752989 w 2175389"/>
                <a:gd name="connsiteY343" fmla="*/ 599440 h 2758440"/>
                <a:gd name="connsiteX344" fmla="*/ 747909 w 2175389"/>
                <a:gd name="connsiteY344" fmla="*/ 579120 h 2758440"/>
                <a:gd name="connsiteX345" fmla="*/ 727589 w 2175389"/>
                <a:gd name="connsiteY345" fmla="*/ 523240 h 2758440"/>
                <a:gd name="connsiteX346" fmla="*/ 717429 w 2175389"/>
                <a:gd name="connsiteY346" fmla="*/ 508000 h 2758440"/>
                <a:gd name="connsiteX347" fmla="*/ 722509 w 2175389"/>
                <a:gd name="connsiteY347" fmla="*/ 492760 h 2758440"/>
                <a:gd name="connsiteX348" fmla="*/ 732669 w 2175389"/>
                <a:gd name="connsiteY348" fmla="*/ 345440 h 2758440"/>
                <a:gd name="connsiteX349" fmla="*/ 747909 w 2175389"/>
                <a:gd name="connsiteY349" fmla="*/ 340360 h 2758440"/>
                <a:gd name="connsiteX350" fmla="*/ 783469 w 2175389"/>
                <a:gd name="connsiteY350" fmla="*/ 320040 h 2758440"/>
                <a:gd name="connsiteX351" fmla="*/ 793629 w 2175389"/>
                <a:gd name="connsiteY351" fmla="*/ 304800 h 2758440"/>
                <a:gd name="connsiteX352" fmla="*/ 803789 w 2175389"/>
                <a:gd name="connsiteY352" fmla="*/ 279400 h 2758440"/>
                <a:gd name="connsiteX353" fmla="*/ 819029 w 2175389"/>
                <a:gd name="connsiteY353" fmla="*/ 269240 h 2758440"/>
                <a:gd name="connsiteX354" fmla="*/ 839349 w 2175389"/>
                <a:gd name="connsiteY354" fmla="*/ 254000 h 2758440"/>
                <a:gd name="connsiteX355" fmla="*/ 854589 w 2175389"/>
                <a:gd name="connsiteY355" fmla="*/ 238760 h 2758440"/>
                <a:gd name="connsiteX356" fmla="*/ 869829 w 2175389"/>
                <a:gd name="connsiteY356" fmla="*/ 233680 h 2758440"/>
                <a:gd name="connsiteX357" fmla="*/ 849509 w 2175389"/>
                <a:gd name="connsiteY357" fmla="*/ 213360 h 2758440"/>
                <a:gd name="connsiteX358" fmla="*/ 844429 w 2175389"/>
                <a:gd name="connsiteY358" fmla="*/ 193040 h 2758440"/>
                <a:gd name="connsiteX359" fmla="*/ 839349 w 2175389"/>
                <a:gd name="connsiteY359" fmla="*/ 177800 h 2758440"/>
                <a:gd name="connsiteX360" fmla="*/ 854589 w 2175389"/>
                <a:gd name="connsiteY360" fmla="*/ 172720 h 2758440"/>
                <a:gd name="connsiteX361" fmla="*/ 895229 w 2175389"/>
                <a:gd name="connsiteY361" fmla="*/ 132080 h 2758440"/>
                <a:gd name="connsiteX362" fmla="*/ 900309 w 2175389"/>
                <a:gd name="connsiteY362" fmla="*/ 96520 h 2758440"/>
                <a:gd name="connsiteX363" fmla="*/ 910469 w 2175389"/>
                <a:gd name="connsiteY363" fmla="*/ 81280 h 2758440"/>
                <a:gd name="connsiteX364" fmla="*/ 946029 w 2175389"/>
                <a:gd name="connsiteY364" fmla="*/ 60960 h 2758440"/>
                <a:gd name="connsiteX365" fmla="*/ 981589 w 2175389"/>
                <a:gd name="connsiteY365" fmla="*/ 66040 h 2758440"/>
                <a:gd name="connsiteX366" fmla="*/ 996829 w 2175389"/>
                <a:gd name="connsiteY366" fmla="*/ 76200 h 2758440"/>
                <a:gd name="connsiteX367" fmla="*/ 1012069 w 2175389"/>
                <a:gd name="connsiteY367" fmla="*/ 81280 h 2758440"/>
                <a:gd name="connsiteX368" fmla="*/ 1037469 w 2175389"/>
                <a:gd name="connsiteY368" fmla="*/ 91440 h 2758440"/>
                <a:gd name="connsiteX369" fmla="*/ 1103509 w 2175389"/>
                <a:gd name="connsiteY369" fmla="*/ 86360 h 2758440"/>
                <a:gd name="connsiteX370" fmla="*/ 1098429 w 2175389"/>
                <a:gd name="connsiteY370" fmla="*/ 55880 h 2758440"/>
                <a:gd name="connsiteX371" fmla="*/ 1103509 w 2175389"/>
                <a:gd name="connsiteY371" fmla="*/ 40640 h 2758440"/>
                <a:gd name="connsiteX372" fmla="*/ 1118749 w 2175389"/>
                <a:gd name="connsiteY372" fmla="*/ 0 h 27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175389" h="2758440">
                  <a:moveTo>
                    <a:pt x="1118749" y="0"/>
                  </a:moveTo>
                  <a:cubicBezTo>
                    <a:pt x="1130602" y="3387"/>
                    <a:pt x="1144447" y="2763"/>
                    <a:pt x="1154309" y="10160"/>
                  </a:cubicBezTo>
                  <a:cubicBezTo>
                    <a:pt x="1165717" y="18716"/>
                    <a:pt x="1156448" y="42244"/>
                    <a:pt x="1154309" y="50800"/>
                  </a:cubicBezTo>
                  <a:cubicBezTo>
                    <a:pt x="1195224" y="91715"/>
                    <a:pt x="1174876" y="78863"/>
                    <a:pt x="1210189" y="96520"/>
                  </a:cubicBezTo>
                  <a:cubicBezTo>
                    <a:pt x="1208496" y="101600"/>
                    <a:pt x="1203416" y="106680"/>
                    <a:pt x="1205109" y="111760"/>
                  </a:cubicBezTo>
                  <a:cubicBezTo>
                    <a:pt x="1211421" y="130697"/>
                    <a:pt x="1231372" y="128486"/>
                    <a:pt x="1245749" y="132080"/>
                  </a:cubicBezTo>
                  <a:cubicBezTo>
                    <a:pt x="1250944" y="133379"/>
                    <a:pt x="1255909" y="135467"/>
                    <a:pt x="1260989" y="137160"/>
                  </a:cubicBezTo>
                  <a:cubicBezTo>
                    <a:pt x="1271149" y="135467"/>
                    <a:pt x="1285756" y="140650"/>
                    <a:pt x="1291469" y="132080"/>
                  </a:cubicBezTo>
                  <a:cubicBezTo>
                    <a:pt x="1295670" y="125779"/>
                    <a:pt x="1278722" y="121920"/>
                    <a:pt x="1271149" y="121920"/>
                  </a:cubicBezTo>
                  <a:cubicBezTo>
                    <a:pt x="1265044" y="121920"/>
                    <a:pt x="1260989" y="128693"/>
                    <a:pt x="1255909" y="132080"/>
                  </a:cubicBezTo>
                  <a:cubicBezTo>
                    <a:pt x="1260826" y="146831"/>
                    <a:pt x="1260406" y="150027"/>
                    <a:pt x="1271149" y="162560"/>
                  </a:cubicBezTo>
                  <a:cubicBezTo>
                    <a:pt x="1277383" y="169833"/>
                    <a:pt x="1282627" y="179196"/>
                    <a:pt x="1291469" y="182880"/>
                  </a:cubicBezTo>
                  <a:cubicBezTo>
                    <a:pt x="1304071" y="188131"/>
                    <a:pt x="1318562" y="186267"/>
                    <a:pt x="1332109" y="187960"/>
                  </a:cubicBezTo>
                  <a:cubicBezTo>
                    <a:pt x="1337189" y="193040"/>
                    <a:pt x="1341503" y="199024"/>
                    <a:pt x="1347349" y="203200"/>
                  </a:cubicBezTo>
                  <a:cubicBezTo>
                    <a:pt x="1353511" y="207602"/>
                    <a:pt x="1366184" y="205934"/>
                    <a:pt x="1367669" y="213360"/>
                  </a:cubicBezTo>
                  <a:cubicBezTo>
                    <a:pt x="1369078" y="220405"/>
                    <a:pt x="1357509" y="223520"/>
                    <a:pt x="1352429" y="228600"/>
                  </a:cubicBezTo>
                  <a:cubicBezTo>
                    <a:pt x="1354122" y="237067"/>
                    <a:pt x="1350012" y="249716"/>
                    <a:pt x="1357509" y="254000"/>
                  </a:cubicBezTo>
                  <a:cubicBezTo>
                    <a:pt x="1384566" y="269461"/>
                    <a:pt x="1391391" y="242115"/>
                    <a:pt x="1398149" y="228600"/>
                  </a:cubicBezTo>
                  <a:cubicBezTo>
                    <a:pt x="1389682" y="226907"/>
                    <a:pt x="1381383" y="223520"/>
                    <a:pt x="1372749" y="223520"/>
                  </a:cubicBezTo>
                  <a:cubicBezTo>
                    <a:pt x="1365767" y="223520"/>
                    <a:pt x="1349836" y="222118"/>
                    <a:pt x="1352429" y="228600"/>
                  </a:cubicBezTo>
                  <a:cubicBezTo>
                    <a:pt x="1358569" y="243950"/>
                    <a:pt x="1388301" y="251014"/>
                    <a:pt x="1403229" y="254000"/>
                  </a:cubicBezTo>
                  <a:cubicBezTo>
                    <a:pt x="1413329" y="256020"/>
                    <a:pt x="1423549" y="257387"/>
                    <a:pt x="1433709" y="259080"/>
                  </a:cubicBezTo>
                  <a:cubicBezTo>
                    <a:pt x="1446319" y="309522"/>
                    <a:pt x="1423943" y="246676"/>
                    <a:pt x="1474349" y="284480"/>
                  </a:cubicBezTo>
                  <a:cubicBezTo>
                    <a:pt x="1481256" y="289661"/>
                    <a:pt x="1477736" y="301413"/>
                    <a:pt x="1479429" y="309880"/>
                  </a:cubicBezTo>
                  <a:cubicBezTo>
                    <a:pt x="1477736" y="316653"/>
                    <a:pt x="1477813" y="324138"/>
                    <a:pt x="1474349" y="330200"/>
                  </a:cubicBezTo>
                  <a:cubicBezTo>
                    <a:pt x="1462625" y="350717"/>
                    <a:pt x="1457864" y="343367"/>
                    <a:pt x="1438789" y="350520"/>
                  </a:cubicBezTo>
                  <a:cubicBezTo>
                    <a:pt x="1431698" y="353179"/>
                    <a:pt x="1425242" y="357293"/>
                    <a:pt x="1418469" y="360680"/>
                  </a:cubicBezTo>
                  <a:cubicBezTo>
                    <a:pt x="1413389" y="367453"/>
                    <a:pt x="1410119" y="376079"/>
                    <a:pt x="1403229" y="381000"/>
                  </a:cubicBezTo>
                  <a:cubicBezTo>
                    <a:pt x="1397548" y="385058"/>
                    <a:pt x="1387098" y="380495"/>
                    <a:pt x="1382909" y="386080"/>
                  </a:cubicBezTo>
                  <a:cubicBezTo>
                    <a:pt x="1379696" y="390364"/>
                    <a:pt x="1386690" y="396125"/>
                    <a:pt x="1387989" y="401320"/>
                  </a:cubicBezTo>
                  <a:cubicBezTo>
                    <a:pt x="1390083" y="409697"/>
                    <a:pt x="1391376" y="418253"/>
                    <a:pt x="1393069" y="426720"/>
                  </a:cubicBezTo>
                  <a:cubicBezTo>
                    <a:pt x="1383834" y="463661"/>
                    <a:pt x="1394201" y="431876"/>
                    <a:pt x="1377829" y="462280"/>
                  </a:cubicBezTo>
                  <a:cubicBezTo>
                    <a:pt x="1368853" y="478949"/>
                    <a:pt x="1360896" y="496147"/>
                    <a:pt x="1352429" y="513080"/>
                  </a:cubicBezTo>
                  <a:lnTo>
                    <a:pt x="1342269" y="533400"/>
                  </a:lnTo>
                  <a:cubicBezTo>
                    <a:pt x="1338882" y="540173"/>
                    <a:pt x="1333946" y="546373"/>
                    <a:pt x="1332109" y="553720"/>
                  </a:cubicBezTo>
                  <a:lnTo>
                    <a:pt x="1327029" y="574040"/>
                  </a:lnTo>
                  <a:cubicBezTo>
                    <a:pt x="1328673" y="588832"/>
                    <a:pt x="1329057" y="629305"/>
                    <a:pt x="1342269" y="645160"/>
                  </a:cubicBezTo>
                  <a:cubicBezTo>
                    <a:pt x="1345697" y="649274"/>
                    <a:pt x="1352429" y="648547"/>
                    <a:pt x="1357509" y="650240"/>
                  </a:cubicBezTo>
                  <a:cubicBezTo>
                    <a:pt x="1362589" y="645160"/>
                    <a:pt x="1368573" y="640846"/>
                    <a:pt x="1372749" y="635000"/>
                  </a:cubicBezTo>
                  <a:cubicBezTo>
                    <a:pt x="1377151" y="628838"/>
                    <a:pt x="1375725" y="617075"/>
                    <a:pt x="1382909" y="614680"/>
                  </a:cubicBezTo>
                  <a:cubicBezTo>
                    <a:pt x="1387989" y="612987"/>
                    <a:pt x="1386518" y="624771"/>
                    <a:pt x="1387989" y="629920"/>
                  </a:cubicBezTo>
                  <a:cubicBezTo>
                    <a:pt x="1389907" y="636633"/>
                    <a:pt x="1389605" y="644178"/>
                    <a:pt x="1393069" y="650240"/>
                  </a:cubicBezTo>
                  <a:cubicBezTo>
                    <a:pt x="1403085" y="667769"/>
                    <a:pt x="1420569" y="671085"/>
                    <a:pt x="1438789" y="675640"/>
                  </a:cubicBezTo>
                  <a:cubicBezTo>
                    <a:pt x="1461436" y="681302"/>
                    <a:pt x="1464853" y="681604"/>
                    <a:pt x="1489589" y="690880"/>
                  </a:cubicBezTo>
                  <a:cubicBezTo>
                    <a:pt x="1506666" y="697284"/>
                    <a:pt x="1540389" y="711200"/>
                    <a:pt x="1540389" y="711200"/>
                  </a:cubicBezTo>
                  <a:cubicBezTo>
                    <a:pt x="1544834" y="773431"/>
                    <a:pt x="1523151" y="778010"/>
                    <a:pt x="1560709" y="787400"/>
                  </a:cubicBezTo>
                  <a:cubicBezTo>
                    <a:pt x="1569086" y="789494"/>
                    <a:pt x="1577642" y="790787"/>
                    <a:pt x="1586109" y="792480"/>
                  </a:cubicBezTo>
                  <a:cubicBezTo>
                    <a:pt x="1591189" y="795867"/>
                    <a:pt x="1595888" y="799910"/>
                    <a:pt x="1601349" y="802640"/>
                  </a:cubicBezTo>
                  <a:cubicBezTo>
                    <a:pt x="1624441" y="814186"/>
                    <a:pt x="1676472" y="811997"/>
                    <a:pt x="1687709" y="812800"/>
                  </a:cubicBezTo>
                  <a:cubicBezTo>
                    <a:pt x="1692789" y="814493"/>
                    <a:pt x="1698768" y="814535"/>
                    <a:pt x="1702949" y="817880"/>
                  </a:cubicBezTo>
                  <a:cubicBezTo>
                    <a:pt x="1707717" y="821694"/>
                    <a:pt x="1707473" y="830772"/>
                    <a:pt x="1713109" y="833120"/>
                  </a:cubicBezTo>
                  <a:cubicBezTo>
                    <a:pt x="1729049" y="839762"/>
                    <a:pt x="1763909" y="843280"/>
                    <a:pt x="1763909" y="843280"/>
                  </a:cubicBezTo>
                  <a:cubicBezTo>
                    <a:pt x="1772376" y="848360"/>
                    <a:pt x="1782327" y="851538"/>
                    <a:pt x="1789309" y="858520"/>
                  </a:cubicBezTo>
                  <a:cubicBezTo>
                    <a:pt x="1791028" y="860239"/>
                    <a:pt x="1804275" y="891938"/>
                    <a:pt x="1809629" y="894080"/>
                  </a:cubicBezTo>
                  <a:cubicBezTo>
                    <a:pt x="1822305" y="899150"/>
                    <a:pt x="1836776" y="897084"/>
                    <a:pt x="1850269" y="899160"/>
                  </a:cubicBezTo>
                  <a:cubicBezTo>
                    <a:pt x="1858803" y="900473"/>
                    <a:pt x="1867202" y="902547"/>
                    <a:pt x="1875669" y="904240"/>
                  </a:cubicBezTo>
                  <a:cubicBezTo>
                    <a:pt x="1880749" y="909320"/>
                    <a:pt x="1886234" y="914025"/>
                    <a:pt x="1890909" y="919480"/>
                  </a:cubicBezTo>
                  <a:cubicBezTo>
                    <a:pt x="1896419" y="925908"/>
                    <a:pt x="1899645" y="934380"/>
                    <a:pt x="1906149" y="939800"/>
                  </a:cubicBezTo>
                  <a:cubicBezTo>
                    <a:pt x="1910263" y="943228"/>
                    <a:pt x="1916309" y="943187"/>
                    <a:pt x="1921389" y="944880"/>
                  </a:cubicBezTo>
                  <a:cubicBezTo>
                    <a:pt x="1929856" y="943187"/>
                    <a:pt x="1939605" y="944589"/>
                    <a:pt x="1946789" y="939800"/>
                  </a:cubicBezTo>
                  <a:cubicBezTo>
                    <a:pt x="1951244" y="936830"/>
                    <a:pt x="1956324" y="927530"/>
                    <a:pt x="1951869" y="924560"/>
                  </a:cubicBezTo>
                  <a:cubicBezTo>
                    <a:pt x="1946060" y="920687"/>
                    <a:pt x="1938322" y="927947"/>
                    <a:pt x="1931549" y="929640"/>
                  </a:cubicBezTo>
                  <a:cubicBezTo>
                    <a:pt x="1936629" y="926253"/>
                    <a:pt x="1941210" y="921960"/>
                    <a:pt x="1946789" y="919480"/>
                  </a:cubicBezTo>
                  <a:cubicBezTo>
                    <a:pt x="1956576" y="915130"/>
                    <a:pt x="1977269" y="909320"/>
                    <a:pt x="1977269" y="909320"/>
                  </a:cubicBezTo>
                  <a:cubicBezTo>
                    <a:pt x="1982349" y="912707"/>
                    <a:pt x="1989779" y="914019"/>
                    <a:pt x="1992509" y="919480"/>
                  </a:cubicBezTo>
                  <a:cubicBezTo>
                    <a:pt x="2012774" y="960010"/>
                    <a:pt x="1980381" y="944224"/>
                    <a:pt x="2012829" y="955040"/>
                  </a:cubicBezTo>
                  <a:cubicBezTo>
                    <a:pt x="2009442" y="944880"/>
                    <a:pt x="2001486" y="913916"/>
                    <a:pt x="2002669" y="924560"/>
                  </a:cubicBezTo>
                  <a:cubicBezTo>
                    <a:pt x="2004362" y="939800"/>
                    <a:pt x="2004301" y="955339"/>
                    <a:pt x="2007749" y="970280"/>
                  </a:cubicBezTo>
                  <a:cubicBezTo>
                    <a:pt x="2013855" y="996740"/>
                    <a:pt x="2019508" y="990920"/>
                    <a:pt x="2043309" y="995680"/>
                  </a:cubicBezTo>
                  <a:cubicBezTo>
                    <a:pt x="2060740" y="1021827"/>
                    <a:pt x="2061429" y="1027177"/>
                    <a:pt x="2083949" y="1046480"/>
                  </a:cubicBezTo>
                  <a:cubicBezTo>
                    <a:pt x="2088585" y="1050453"/>
                    <a:pt x="2094109" y="1053253"/>
                    <a:pt x="2099189" y="1056640"/>
                  </a:cubicBezTo>
                  <a:cubicBezTo>
                    <a:pt x="2110109" y="1073019"/>
                    <a:pt x="2126807" y="1089923"/>
                    <a:pt x="2099189" y="1112520"/>
                  </a:cubicBezTo>
                  <a:cubicBezTo>
                    <a:pt x="2087321" y="1122230"/>
                    <a:pt x="2068709" y="1115907"/>
                    <a:pt x="2053469" y="1117600"/>
                  </a:cubicBezTo>
                  <a:cubicBezTo>
                    <a:pt x="2051776" y="1122680"/>
                    <a:pt x="2045994" y="1128051"/>
                    <a:pt x="2048389" y="1132840"/>
                  </a:cubicBezTo>
                  <a:cubicBezTo>
                    <a:pt x="2050784" y="1137629"/>
                    <a:pt x="2058615" y="1136040"/>
                    <a:pt x="2063629" y="1137920"/>
                  </a:cubicBezTo>
                  <a:cubicBezTo>
                    <a:pt x="2072167" y="1141122"/>
                    <a:pt x="2080562" y="1144693"/>
                    <a:pt x="2089029" y="1148080"/>
                  </a:cubicBezTo>
                  <a:cubicBezTo>
                    <a:pt x="2090722" y="1153160"/>
                    <a:pt x="2094109" y="1157965"/>
                    <a:pt x="2094109" y="1163320"/>
                  </a:cubicBezTo>
                  <a:cubicBezTo>
                    <a:pt x="2094109" y="1189715"/>
                    <a:pt x="2084445" y="1185003"/>
                    <a:pt x="2063629" y="1198880"/>
                  </a:cubicBezTo>
                  <a:cubicBezTo>
                    <a:pt x="2056584" y="1203576"/>
                    <a:pt x="2050082" y="1209040"/>
                    <a:pt x="2043309" y="1214120"/>
                  </a:cubicBezTo>
                  <a:cubicBezTo>
                    <a:pt x="2079050" y="1226034"/>
                    <a:pt x="2037322" y="1208133"/>
                    <a:pt x="2068709" y="1239520"/>
                  </a:cubicBezTo>
                  <a:cubicBezTo>
                    <a:pt x="2072495" y="1243306"/>
                    <a:pt x="2079160" y="1242205"/>
                    <a:pt x="2083949" y="1244600"/>
                  </a:cubicBezTo>
                  <a:cubicBezTo>
                    <a:pt x="2089410" y="1247330"/>
                    <a:pt x="2093728" y="1252030"/>
                    <a:pt x="2099189" y="1254760"/>
                  </a:cubicBezTo>
                  <a:cubicBezTo>
                    <a:pt x="2106477" y="1258404"/>
                    <a:pt x="2128238" y="1263292"/>
                    <a:pt x="2134749" y="1264920"/>
                  </a:cubicBezTo>
                  <a:cubicBezTo>
                    <a:pt x="2149394" y="1274683"/>
                    <a:pt x="2159110" y="1279722"/>
                    <a:pt x="2170309" y="1295400"/>
                  </a:cubicBezTo>
                  <a:cubicBezTo>
                    <a:pt x="2173421" y="1299757"/>
                    <a:pt x="2173696" y="1305560"/>
                    <a:pt x="2175389" y="1310640"/>
                  </a:cubicBezTo>
                  <a:cubicBezTo>
                    <a:pt x="2172002" y="1315720"/>
                    <a:pt x="2170197" y="1322331"/>
                    <a:pt x="2165229" y="1325880"/>
                  </a:cubicBezTo>
                  <a:cubicBezTo>
                    <a:pt x="2154929" y="1333237"/>
                    <a:pt x="2132152" y="1337959"/>
                    <a:pt x="2119509" y="1341120"/>
                  </a:cubicBezTo>
                  <a:cubicBezTo>
                    <a:pt x="2109349" y="1339427"/>
                    <a:pt x="2097972" y="1341150"/>
                    <a:pt x="2089029" y="1336040"/>
                  </a:cubicBezTo>
                  <a:cubicBezTo>
                    <a:pt x="2084380" y="1333383"/>
                    <a:pt x="2085829" y="1325814"/>
                    <a:pt x="2083949" y="1320800"/>
                  </a:cubicBezTo>
                  <a:cubicBezTo>
                    <a:pt x="2080747" y="1312262"/>
                    <a:pt x="2077176" y="1303867"/>
                    <a:pt x="2073789" y="1295400"/>
                  </a:cubicBezTo>
                  <a:cubicBezTo>
                    <a:pt x="2067016" y="1297093"/>
                    <a:pt x="2059531" y="1297016"/>
                    <a:pt x="2053469" y="1300480"/>
                  </a:cubicBezTo>
                  <a:cubicBezTo>
                    <a:pt x="2047231" y="1304044"/>
                    <a:pt x="2040203" y="1308812"/>
                    <a:pt x="2038229" y="1315720"/>
                  </a:cubicBezTo>
                  <a:cubicBezTo>
                    <a:pt x="2037248" y="1319155"/>
                    <a:pt x="2046746" y="1346351"/>
                    <a:pt x="2048389" y="1351280"/>
                  </a:cubicBezTo>
                  <a:cubicBezTo>
                    <a:pt x="2045002" y="1356360"/>
                    <a:pt x="2042546" y="1362203"/>
                    <a:pt x="2038229" y="1366520"/>
                  </a:cubicBezTo>
                  <a:cubicBezTo>
                    <a:pt x="2025485" y="1379264"/>
                    <a:pt x="2013597" y="1378108"/>
                    <a:pt x="1997589" y="1386840"/>
                  </a:cubicBezTo>
                  <a:cubicBezTo>
                    <a:pt x="1986869" y="1392687"/>
                    <a:pt x="1978225" y="1402107"/>
                    <a:pt x="1967109" y="1407160"/>
                  </a:cubicBezTo>
                  <a:cubicBezTo>
                    <a:pt x="1959249" y="1410733"/>
                    <a:pt x="1949979" y="1409759"/>
                    <a:pt x="1941709" y="1412240"/>
                  </a:cubicBezTo>
                  <a:cubicBezTo>
                    <a:pt x="1932975" y="1414860"/>
                    <a:pt x="1924847" y="1419198"/>
                    <a:pt x="1916309" y="1422400"/>
                  </a:cubicBezTo>
                  <a:cubicBezTo>
                    <a:pt x="1911295" y="1424280"/>
                    <a:pt x="1906149" y="1425787"/>
                    <a:pt x="1901069" y="1427480"/>
                  </a:cubicBezTo>
                  <a:cubicBezTo>
                    <a:pt x="1897682" y="1434253"/>
                    <a:pt x="1885554" y="1442445"/>
                    <a:pt x="1890909" y="1447800"/>
                  </a:cubicBezTo>
                  <a:cubicBezTo>
                    <a:pt x="1900783" y="1457674"/>
                    <a:pt x="1931549" y="1457960"/>
                    <a:pt x="1931549" y="1457960"/>
                  </a:cubicBezTo>
                  <a:cubicBezTo>
                    <a:pt x="1929856" y="1474893"/>
                    <a:pt x="1928348" y="1491846"/>
                    <a:pt x="1926469" y="1508760"/>
                  </a:cubicBezTo>
                  <a:cubicBezTo>
                    <a:pt x="1924961" y="1522329"/>
                    <a:pt x="1922523" y="1535795"/>
                    <a:pt x="1921389" y="1549400"/>
                  </a:cubicBezTo>
                  <a:cubicBezTo>
                    <a:pt x="1919135" y="1576452"/>
                    <a:pt x="1918002" y="1603587"/>
                    <a:pt x="1916309" y="1630680"/>
                  </a:cubicBezTo>
                  <a:cubicBezTo>
                    <a:pt x="1918002" y="1637453"/>
                    <a:pt x="1917028" y="1645548"/>
                    <a:pt x="1921389" y="1651000"/>
                  </a:cubicBezTo>
                  <a:cubicBezTo>
                    <a:pt x="1924734" y="1655181"/>
                    <a:pt x="1931840" y="1653685"/>
                    <a:pt x="1936629" y="1656080"/>
                  </a:cubicBezTo>
                  <a:cubicBezTo>
                    <a:pt x="1942090" y="1658810"/>
                    <a:pt x="1947179" y="1662331"/>
                    <a:pt x="1951869" y="1666240"/>
                  </a:cubicBezTo>
                  <a:cubicBezTo>
                    <a:pt x="1969522" y="1680951"/>
                    <a:pt x="1966997" y="1681257"/>
                    <a:pt x="1977269" y="1701800"/>
                  </a:cubicBezTo>
                  <a:cubicBezTo>
                    <a:pt x="1970606" y="1721789"/>
                    <a:pt x="1966888" y="1722783"/>
                    <a:pt x="1982349" y="1747520"/>
                  </a:cubicBezTo>
                  <a:cubicBezTo>
                    <a:pt x="1985585" y="1752697"/>
                    <a:pt x="1992509" y="1754293"/>
                    <a:pt x="1997589" y="1757680"/>
                  </a:cubicBezTo>
                  <a:cubicBezTo>
                    <a:pt x="2009718" y="1794067"/>
                    <a:pt x="1992378" y="1752443"/>
                    <a:pt x="2017909" y="1783080"/>
                  </a:cubicBezTo>
                  <a:cubicBezTo>
                    <a:pt x="2022757" y="1788898"/>
                    <a:pt x="2024055" y="1796978"/>
                    <a:pt x="2028069" y="1803400"/>
                  </a:cubicBezTo>
                  <a:cubicBezTo>
                    <a:pt x="2032556" y="1810580"/>
                    <a:pt x="2038229" y="1816947"/>
                    <a:pt x="2043309" y="1823720"/>
                  </a:cubicBezTo>
                  <a:lnTo>
                    <a:pt x="2058549" y="1869440"/>
                  </a:lnTo>
                  <a:cubicBezTo>
                    <a:pt x="2060242" y="1874520"/>
                    <a:pt x="2058840" y="1882285"/>
                    <a:pt x="2063629" y="1884680"/>
                  </a:cubicBezTo>
                  <a:lnTo>
                    <a:pt x="2083949" y="1894840"/>
                  </a:lnTo>
                  <a:cubicBezTo>
                    <a:pt x="2092869" y="1909707"/>
                    <a:pt x="2107233" y="1919075"/>
                    <a:pt x="2094109" y="1935480"/>
                  </a:cubicBezTo>
                  <a:cubicBezTo>
                    <a:pt x="2090295" y="1940248"/>
                    <a:pt x="2083949" y="1942253"/>
                    <a:pt x="2078869" y="1945640"/>
                  </a:cubicBezTo>
                  <a:cubicBezTo>
                    <a:pt x="2075482" y="1950720"/>
                    <a:pt x="2070640" y="1955088"/>
                    <a:pt x="2068709" y="1960880"/>
                  </a:cubicBezTo>
                  <a:cubicBezTo>
                    <a:pt x="2067610" y="1964177"/>
                    <a:pt x="2064359" y="1998466"/>
                    <a:pt x="2058549" y="2006600"/>
                  </a:cubicBezTo>
                  <a:cubicBezTo>
                    <a:pt x="2052981" y="2014395"/>
                    <a:pt x="2044537" y="2019711"/>
                    <a:pt x="2038229" y="2026920"/>
                  </a:cubicBezTo>
                  <a:cubicBezTo>
                    <a:pt x="2032654" y="2033292"/>
                    <a:pt x="2030034" y="2042544"/>
                    <a:pt x="2022989" y="2047240"/>
                  </a:cubicBezTo>
                  <a:cubicBezTo>
                    <a:pt x="2014078" y="2053181"/>
                    <a:pt x="2002669" y="2054013"/>
                    <a:pt x="1992509" y="2057400"/>
                  </a:cubicBezTo>
                  <a:lnTo>
                    <a:pt x="1977269" y="2062480"/>
                  </a:lnTo>
                  <a:cubicBezTo>
                    <a:pt x="1972189" y="2070947"/>
                    <a:pt x="1967506" y="2079665"/>
                    <a:pt x="1962029" y="2087880"/>
                  </a:cubicBezTo>
                  <a:cubicBezTo>
                    <a:pt x="1957333" y="2094925"/>
                    <a:pt x="1950575" y="2100627"/>
                    <a:pt x="1946789" y="2108200"/>
                  </a:cubicBezTo>
                  <a:cubicBezTo>
                    <a:pt x="1942000" y="2117779"/>
                    <a:pt x="1936629" y="2138680"/>
                    <a:pt x="1936629" y="2138680"/>
                  </a:cubicBezTo>
                  <a:cubicBezTo>
                    <a:pt x="1945667" y="2165794"/>
                    <a:pt x="1949840" y="2170170"/>
                    <a:pt x="1931549" y="2209800"/>
                  </a:cubicBezTo>
                  <a:cubicBezTo>
                    <a:pt x="1928376" y="2216676"/>
                    <a:pt x="1918002" y="2216573"/>
                    <a:pt x="1911229" y="2219960"/>
                  </a:cubicBezTo>
                  <a:cubicBezTo>
                    <a:pt x="1866918" y="2279042"/>
                    <a:pt x="1870326" y="2265105"/>
                    <a:pt x="1895989" y="2250440"/>
                  </a:cubicBezTo>
                  <a:cubicBezTo>
                    <a:pt x="1902564" y="2246683"/>
                    <a:pt x="1910954" y="2234925"/>
                    <a:pt x="1916309" y="2240280"/>
                  </a:cubicBezTo>
                  <a:cubicBezTo>
                    <a:pt x="1921389" y="2245360"/>
                    <a:pt x="1906524" y="2250845"/>
                    <a:pt x="1901069" y="2255520"/>
                  </a:cubicBezTo>
                  <a:cubicBezTo>
                    <a:pt x="1894641" y="2261030"/>
                    <a:pt x="1888322" y="2266974"/>
                    <a:pt x="1880749" y="2270760"/>
                  </a:cubicBezTo>
                  <a:cubicBezTo>
                    <a:pt x="1874504" y="2273882"/>
                    <a:pt x="1867368" y="2275069"/>
                    <a:pt x="1860429" y="2275840"/>
                  </a:cubicBezTo>
                  <a:cubicBezTo>
                    <a:pt x="1836807" y="2278465"/>
                    <a:pt x="1813016" y="2279227"/>
                    <a:pt x="1789309" y="2280920"/>
                  </a:cubicBezTo>
                  <a:cubicBezTo>
                    <a:pt x="1785922" y="2286000"/>
                    <a:pt x="1784941" y="2294229"/>
                    <a:pt x="1779149" y="2296160"/>
                  </a:cubicBezTo>
                  <a:cubicBezTo>
                    <a:pt x="1758399" y="2303077"/>
                    <a:pt x="1748204" y="2269831"/>
                    <a:pt x="1768989" y="2311400"/>
                  </a:cubicBezTo>
                  <a:cubicBezTo>
                    <a:pt x="1767296" y="2319867"/>
                    <a:pt x="1766003" y="2328423"/>
                    <a:pt x="1763909" y="2336800"/>
                  </a:cubicBezTo>
                  <a:cubicBezTo>
                    <a:pt x="1762610" y="2341995"/>
                    <a:pt x="1763909" y="2350347"/>
                    <a:pt x="1758829" y="2352040"/>
                  </a:cubicBezTo>
                  <a:cubicBezTo>
                    <a:pt x="1741085" y="2357955"/>
                    <a:pt x="1721576" y="2355427"/>
                    <a:pt x="1702949" y="2357120"/>
                  </a:cubicBezTo>
                  <a:cubicBezTo>
                    <a:pt x="1699562" y="2352040"/>
                    <a:pt x="1695519" y="2336419"/>
                    <a:pt x="1692789" y="2341880"/>
                  </a:cubicBezTo>
                  <a:cubicBezTo>
                    <a:pt x="1686512" y="2354435"/>
                    <a:pt x="1701957" y="2373412"/>
                    <a:pt x="1708029" y="2382520"/>
                  </a:cubicBezTo>
                  <a:cubicBezTo>
                    <a:pt x="1709722" y="2389293"/>
                    <a:pt x="1713109" y="2395858"/>
                    <a:pt x="1713109" y="2402840"/>
                  </a:cubicBezTo>
                  <a:cubicBezTo>
                    <a:pt x="1713109" y="2468074"/>
                    <a:pt x="1714936" y="2458320"/>
                    <a:pt x="1702949" y="2494280"/>
                  </a:cubicBezTo>
                  <a:cubicBezTo>
                    <a:pt x="1704642" y="2507827"/>
                    <a:pt x="1700456" y="2523561"/>
                    <a:pt x="1708029" y="2534920"/>
                  </a:cubicBezTo>
                  <a:cubicBezTo>
                    <a:pt x="1712818" y="2542104"/>
                    <a:pt x="1727810" y="2533444"/>
                    <a:pt x="1733429" y="2540000"/>
                  </a:cubicBezTo>
                  <a:cubicBezTo>
                    <a:pt x="1740132" y="2547820"/>
                    <a:pt x="1736666" y="2560346"/>
                    <a:pt x="1738509" y="2570480"/>
                  </a:cubicBezTo>
                  <a:cubicBezTo>
                    <a:pt x="1740054" y="2578975"/>
                    <a:pt x="1751966" y="2597974"/>
                    <a:pt x="1743589" y="2595880"/>
                  </a:cubicBezTo>
                  <a:cubicBezTo>
                    <a:pt x="1724858" y="2591197"/>
                    <a:pt x="1716185" y="2566425"/>
                    <a:pt x="1697869" y="2560320"/>
                  </a:cubicBezTo>
                  <a:cubicBezTo>
                    <a:pt x="1674438" y="2552510"/>
                    <a:pt x="1687880" y="2556290"/>
                    <a:pt x="1657229" y="2550160"/>
                  </a:cubicBezTo>
                  <a:cubicBezTo>
                    <a:pt x="1645376" y="2551853"/>
                    <a:pt x="1633480" y="2553272"/>
                    <a:pt x="1621669" y="2555240"/>
                  </a:cubicBezTo>
                  <a:cubicBezTo>
                    <a:pt x="1602321" y="2558465"/>
                    <a:pt x="1594216" y="2560833"/>
                    <a:pt x="1575949" y="2565400"/>
                  </a:cubicBezTo>
                  <a:cubicBezTo>
                    <a:pt x="1577642" y="2575560"/>
                    <a:pt x="1574246" y="2588128"/>
                    <a:pt x="1581029" y="2595880"/>
                  </a:cubicBezTo>
                  <a:cubicBezTo>
                    <a:pt x="1588081" y="2603940"/>
                    <a:pt x="1602598" y="2600099"/>
                    <a:pt x="1611509" y="2606040"/>
                  </a:cubicBezTo>
                  <a:lnTo>
                    <a:pt x="1626749" y="2616200"/>
                  </a:lnTo>
                  <a:cubicBezTo>
                    <a:pt x="1628442" y="2628053"/>
                    <a:pt x="1629481" y="2640019"/>
                    <a:pt x="1631829" y="2651760"/>
                  </a:cubicBezTo>
                  <a:cubicBezTo>
                    <a:pt x="1632879" y="2657011"/>
                    <a:pt x="1636401" y="2661669"/>
                    <a:pt x="1636909" y="2667000"/>
                  </a:cubicBezTo>
                  <a:cubicBezTo>
                    <a:pt x="1639803" y="2697389"/>
                    <a:pt x="1640296" y="2727960"/>
                    <a:pt x="1641989" y="2758440"/>
                  </a:cubicBezTo>
                  <a:cubicBezTo>
                    <a:pt x="1673615" y="2695187"/>
                    <a:pt x="1641604" y="2766195"/>
                    <a:pt x="1657229" y="2606040"/>
                  </a:cubicBezTo>
                  <a:cubicBezTo>
                    <a:pt x="1659744" y="2580259"/>
                    <a:pt x="1668211" y="2555391"/>
                    <a:pt x="1672469" y="2529840"/>
                  </a:cubicBezTo>
                  <a:cubicBezTo>
                    <a:pt x="1674990" y="2514715"/>
                    <a:pt x="1675856" y="2499360"/>
                    <a:pt x="1677549" y="2484120"/>
                  </a:cubicBezTo>
                  <a:cubicBezTo>
                    <a:pt x="1659248" y="2453619"/>
                    <a:pt x="1662775" y="2463660"/>
                    <a:pt x="1652149" y="2428240"/>
                  </a:cubicBezTo>
                  <a:cubicBezTo>
                    <a:pt x="1650143" y="2421553"/>
                    <a:pt x="1651430" y="2413372"/>
                    <a:pt x="1647069" y="2407920"/>
                  </a:cubicBezTo>
                  <a:cubicBezTo>
                    <a:pt x="1643724" y="2403739"/>
                    <a:pt x="1636909" y="2404533"/>
                    <a:pt x="1631829" y="2402840"/>
                  </a:cubicBezTo>
                  <a:cubicBezTo>
                    <a:pt x="1633522" y="2419773"/>
                    <a:pt x="1634502" y="2436793"/>
                    <a:pt x="1636909" y="2453640"/>
                  </a:cubicBezTo>
                  <a:cubicBezTo>
                    <a:pt x="1637896" y="2460552"/>
                    <a:pt x="1640474" y="2467144"/>
                    <a:pt x="1641989" y="2473960"/>
                  </a:cubicBezTo>
                  <a:cubicBezTo>
                    <a:pt x="1650163" y="2510741"/>
                    <a:pt x="1643071" y="2487367"/>
                    <a:pt x="1652149" y="2514600"/>
                  </a:cubicBezTo>
                  <a:cubicBezTo>
                    <a:pt x="1649691" y="2573595"/>
                    <a:pt x="1667260" y="2689068"/>
                    <a:pt x="1631829" y="2611120"/>
                  </a:cubicBezTo>
                  <a:cubicBezTo>
                    <a:pt x="1613430" y="2570642"/>
                    <a:pt x="1634176" y="2588978"/>
                    <a:pt x="1606429" y="2570480"/>
                  </a:cubicBezTo>
                  <a:cubicBezTo>
                    <a:pt x="1581034" y="2595875"/>
                    <a:pt x="1588927" y="2580048"/>
                    <a:pt x="1596269" y="2631440"/>
                  </a:cubicBezTo>
                  <a:cubicBezTo>
                    <a:pt x="1601693" y="2669405"/>
                    <a:pt x="1598489" y="2644609"/>
                    <a:pt x="1611509" y="2677160"/>
                  </a:cubicBezTo>
                  <a:cubicBezTo>
                    <a:pt x="1615486" y="2687104"/>
                    <a:pt x="1615728" y="2698729"/>
                    <a:pt x="1621669" y="2707640"/>
                  </a:cubicBezTo>
                  <a:cubicBezTo>
                    <a:pt x="1636525" y="2729925"/>
                    <a:pt x="1628166" y="2717996"/>
                    <a:pt x="1647069" y="2743200"/>
                  </a:cubicBezTo>
                  <a:cubicBezTo>
                    <a:pt x="1652149" y="2741507"/>
                    <a:pt x="1666095" y="2741906"/>
                    <a:pt x="1662309" y="2738120"/>
                  </a:cubicBezTo>
                  <a:cubicBezTo>
                    <a:pt x="1658186" y="2733997"/>
                    <a:pt x="1620718" y="2725182"/>
                    <a:pt x="1611509" y="2722880"/>
                  </a:cubicBezTo>
                  <a:cubicBezTo>
                    <a:pt x="1591189" y="2724573"/>
                    <a:pt x="1570939" y="2727960"/>
                    <a:pt x="1550549" y="2727960"/>
                  </a:cubicBezTo>
                  <a:cubicBezTo>
                    <a:pt x="1323072" y="2727960"/>
                    <a:pt x="1379551" y="2735867"/>
                    <a:pt x="1271149" y="2717800"/>
                  </a:cubicBezTo>
                  <a:cubicBezTo>
                    <a:pt x="1274536" y="2712720"/>
                    <a:pt x="1276992" y="2706877"/>
                    <a:pt x="1281309" y="2702560"/>
                  </a:cubicBezTo>
                  <a:cubicBezTo>
                    <a:pt x="1293078" y="2690791"/>
                    <a:pt x="1307396" y="2689516"/>
                    <a:pt x="1321949" y="2682240"/>
                  </a:cubicBezTo>
                  <a:cubicBezTo>
                    <a:pt x="1327410" y="2679510"/>
                    <a:pt x="1332109" y="2675467"/>
                    <a:pt x="1337189" y="2672080"/>
                  </a:cubicBezTo>
                  <a:cubicBezTo>
                    <a:pt x="1338882" y="2665307"/>
                    <a:pt x="1336282" y="2655352"/>
                    <a:pt x="1342269" y="2651760"/>
                  </a:cubicBezTo>
                  <a:cubicBezTo>
                    <a:pt x="1348256" y="2648168"/>
                    <a:pt x="1356172" y="2654090"/>
                    <a:pt x="1362589" y="2656840"/>
                  </a:cubicBezTo>
                  <a:cubicBezTo>
                    <a:pt x="1368201" y="2659245"/>
                    <a:pt x="1372368" y="2664270"/>
                    <a:pt x="1377829" y="2667000"/>
                  </a:cubicBezTo>
                  <a:cubicBezTo>
                    <a:pt x="1382618" y="2669395"/>
                    <a:pt x="1387989" y="2670387"/>
                    <a:pt x="1393069" y="2672080"/>
                  </a:cubicBezTo>
                  <a:cubicBezTo>
                    <a:pt x="1396456" y="2667000"/>
                    <a:pt x="1404233" y="2662862"/>
                    <a:pt x="1403229" y="2656840"/>
                  </a:cubicBezTo>
                  <a:cubicBezTo>
                    <a:pt x="1402048" y="2649754"/>
                    <a:pt x="1393967" y="2645585"/>
                    <a:pt x="1387989" y="2641600"/>
                  </a:cubicBezTo>
                  <a:cubicBezTo>
                    <a:pt x="1383534" y="2638630"/>
                    <a:pt x="1378031" y="2637400"/>
                    <a:pt x="1372749" y="2636520"/>
                  </a:cubicBezTo>
                  <a:cubicBezTo>
                    <a:pt x="1357624" y="2633999"/>
                    <a:pt x="1342269" y="2633133"/>
                    <a:pt x="1327029" y="2631440"/>
                  </a:cubicBezTo>
                  <a:cubicBezTo>
                    <a:pt x="1325336" y="2624667"/>
                    <a:pt x="1321178" y="2618059"/>
                    <a:pt x="1321949" y="2611120"/>
                  </a:cubicBezTo>
                  <a:cubicBezTo>
                    <a:pt x="1322956" y="2602057"/>
                    <a:pt x="1328907" y="2594258"/>
                    <a:pt x="1332109" y="2585720"/>
                  </a:cubicBezTo>
                  <a:cubicBezTo>
                    <a:pt x="1333989" y="2580706"/>
                    <a:pt x="1335496" y="2575560"/>
                    <a:pt x="1337189" y="2570480"/>
                  </a:cubicBezTo>
                  <a:cubicBezTo>
                    <a:pt x="1335317" y="2555503"/>
                    <a:pt x="1341695" y="2523227"/>
                    <a:pt x="1316869" y="2519680"/>
                  </a:cubicBezTo>
                  <a:cubicBezTo>
                    <a:pt x="1309957" y="2518693"/>
                    <a:pt x="1303322" y="2523067"/>
                    <a:pt x="1296549" y="2524760"/>
                  </a:cubicBezTo>
                  <a:cubicBezTo>
                    <a:pt x="1264901" y="2514211"/>
                    <a:pt x="1288872" y="2525231"/>
                    <a:pt x="1301629" y="2514600"/>
                  </a:cubicBezTo>
                  <a:cubicBezTo>
                    <a:pt x="1307447" y="2509752"/>
                    <a:pt x="1305731" y="2498824"/>
                    <a:pt x="1311789" y="2494280"/>
                  </a:cubicBezTo>
                  <a:cubicBezTo>
                    <a:pt x="1320357" y="2487854"/>
                    <a:pt x="1342269" y="2484120"/>
                    <a:pt x="1342269" y="2484120"/>
                  </a:cubicBezTo>
                  <a:cubicBezTo>
                    <a:pt x="1335496" y="2480733"/>
                    <a:pt x="1325336" y="2480733"/>
                    <a:pt x="1321949" y="2473960"/>
                  </a:cubicBezTo>
                  <a:cubicBezTo>
                    <a:pt x="1317263" y="2464587"/>
                    <a:pt x="1332991" y="2444696"/>
                    <a:pt x="1337189" y="2438400"/>
                  </a:cubicBezTo>
                  <a:cubicBezTo>
                    <a:pt x="1335496" y="2433320"/>
                    <a:pt x="1334218" y="2428082"/>
                    <a:pt x="1332109" y="2423160"/>
                  </a:cubicBezTo>
                  <a:cubicBezTo>
                    <a:pt x="1324375" y="2405113"/>
                    <a:pt x="1321993" y="2402905"/>
                    <a:pt x="1311789" y="2387600"/>
                  </a:cubicBezTo>
                  <a:cubicBezTo>
                    <a:pt x="1315176" y="2380827"/>
                    <a:pt x="1321949" y="2374853"/>
                    <a:pt x="1321949" y="2367280"/>
                  </a:cubicBezTo>
                  <a:cubicBezTo>
                    <a:pt x="1321949" y="2356570"/>
                    <a:pt x="1312972" y="2347444"/>
                    <a:pt x="1311789" y="2336800"/>
                  </a:cubicBezTo>
                  <a:cubicBezTo>
                    <a:pt x="1310363" y="2323970"/>
                    <a:pt x="1322032" y="2315179"/>
                    <a:pt x="1332109" y="2311400"/>
                  </a:cubicBezTo>
                  <a:cubicBezTo>
                    <a:pt x="1340194" y="2308368"/>
                    <a:pt x="1349042" y="2308013"/>
                    <a:pt x="1357509" y="2306320"/>
                  </a:cubicBezTo>
                  <a:cubicBezTo>
                    <a:pt x="1352429" y="2301240"/>
                    <a:pt x="1346944" y="2296535"/>
                    <a:pt x="1342269" y="2291080"/>
                  </a:cubicBezTo>
                  <a:cubicBezTo>
                    <a:pt x="1336759" y="2284652"/>
                    <a:pt x="1333016" y="2276747"/>
                    <a:pt x="1327029" y="2270760"/>
                  </a:cubicBezTo>
                  <a:cubicBezTo>
                    <a:pt x="1321042" y="2264773"/>
                    <a:pt x="1313482" y="2260600"/>
                    <a:pt x="1306709" y="2255520"/>
                  </a:cubicBezTo>
                  <a:cubicBezTo>
                    <a:pt x="1303270" y="2245202"/>
                    <a:pt x="1298317" y="2227949"/>
                    <a:pt x="1291469" y="2219960"/>
                  </a:cubicBezTo>
                  <a:cubicBezTo>
                    <a:pt x="1285959" y="2213532"/>
                    <a:pt x="1278722" y="2208506"/>
                    <a:pt x="1271149" y="2204720"/>
                  </a:cubicBezTo>
                  <a:cubicBezTo>
                    <a:pt x="1264904" y="2201598"/>
                    <a:pt x="1257602" y="2201333"/>
                    <a:pt x="1250829" y="2199640"/>
                  </a:cubicBezTo>
                  <a:cubicBezTo>
                    <a:pt x="1159757" y="2214819"/>
                    <a:pt x="1210438" y="2210943"/>
                    <a:pt x="1098429" y="2204720"/>
                  </a:cubicBezTo>
                  <a:cubicBezTo>
                    <a:pt x="1085324" y="2202848"/>
                    <a:pt x="1054242" y="2209226"/>
                    <a:pt x="1057789" y="2184400"/>
                  </a:cubicBezTo>
                  <a:cubicBezTo>
                    <a:pt x="1058860" y="2176903"/>
                    <a:pt x="1067949" y="2171653"/>
                    <a:pt x="1067949" y="2164080"/>
                  </a:cubicBezTo>
                  <a:cubicBezTo>
                    <a:pt x="1067949" y="2160294"/>
                    <a:pt x="1061381" y="2167963"/>
                    <a:pt x="1057789" y="2169160"/>
                  </a:cubicBezTo>
                  <a:cubicBezTo>
                    <a:pt x="1052709" y="2170853"/>
                    <a:pt x="1047442" y="2172065"/>
                    <a:pt x="1042549" y="2174240"/>
                  </a:cubicBezTo>
                  <a:cubicBezTo>
                    <a:pt x="1032169" y="2178853"/>
                    <a:pt x="1022449" y="2184867"/>
                    <a:pt x="1012069" y="2189480"/>
                  </a:cubicBezTo>
                  <a:cubicBezTo>
                    <a:pt x="986823" y="2200700"/>
                    <a:pt x="957062" y="2197619"/>
                    <a:pt x="930789" y="2199640"/>
                  </a:cubicBezTo>
                  <a:cubicBezTo>
                    <a:pt x="925709" y="2201333"/>
                    <a:pt x="920904" y="2204720"/>
                    <a:pt x="915549" y="2204720"/>
                  </a:cubicBezTo>
                  <a:cubicBezTo>
                    <a:pt x="871031" y="2204720"/>
                    <a:pt x="872633" y="2203961"/>
                    <a:pt x="844429" y="2194560"/>
                  </a:cubicBezTo>
                  <a:cubicBezTo>
                    <a:pt x="837656" y="2196253"/>
                    <a:pt x="830646" y="2197189"/>
                    <a:pt x="824109" y="2199640"/>
                  </a:cubicBezTo>
                  <a:cubicBezTo>
                    <a:pt x="817018" y="2202299"/>
                    <a:pt x="811357" y="2209539"/>
                    <a:pt x="803789" y="2209800"/>
                  </a:cubicBezTo>
                  <a:lnTo>
                    <a:pt x="676789" y="2204720"/>
                  </a:lnTo>
                  <a:cubicBezTo>
                    <a:pt x="681869" y="2199640"/>
                    <a:pt x="686282" y="2193791"/>
                    <a:pt x="692029" y="2189480"/>
                  </a:cubicBezTo>
                  <a:cubicBezTo>
                    <a:pt x="699928" y="2183556"/>
                    <a:pt x="710447" y="2181222"/>
                    <a:pt x="717429" y="2174240"/>
                  </a:cubicBezTo>
                  <a:cubicBezTo>
                    <a:pt x="721215" y="2170454"/>
                    <a:pt x="720816" y="2164080"/>
                    <a:pt x="722509" y="2159000"/>
                  </a:cubicBezTo>
                  <a:cubicBezTo>
                    <a:pt x="715736" y="2155613"/>
                    <a:pt x="709150" y="2151823"/>
                    <a:pt x="702189" y="2148840"/>
                  </a:cubicBezTo>
                  <a:cubicBezTo>
                    <a:pt x="697267" y="2146731"/>
                    <a:pt x="690735" y="2139974"/>
                    <a:pt x="686949" y="2143760"/>
                  </a:cubicBezTo>
                  <a:cubicBezTo>
                    <a:pt x="683163" y="2147546"/>
                    <a:pt x="690336" y="2153920"/>
                    <a:pt x="692029" y="2159000"/>
                  </a:cubicBezTo>
                  <a:lnTo>
                    <a:pt x="554869" y="2164080"/>
                  </a:lnTo>
                  <a:cubicBezTo>
                    <a:pt x="547996" y="2165307"/>
                    <a:pt x="553793" y="2178680"/>
                    <a:pt x="549789" y="2184400"/>
                  </a:cubicBezTo>
                  <a:cubicBezTo>
                    <a:pt x="541549" y="2196171"/>
                    <a:pt x="529469" y="2204720"/>
                    <a:pt x="519309" y="2214880"/>
                  </a:cubicBezTo>
                  <a:lnTo>
                    <a:pt x="483749" y="2250440"/>
                  </a:lnTo>
                  <a:lnTo>
                    <a:pt x="468509" y="2255520"/>
                  </a:lnTo>
                  <a:cubicBezTo>
                    <a:pt x="429572" y="2242541"/>
                    <a:pt x="475179" y="2256409"/>
                    <a:pt x="392309" y="2245360"/>
                  </a:cubicBezTo>
                  <a:cubicBezTo>
                    <a:pt x="387001" y="2244652"/>
                    <a:pt x="382149" y="2241973"/>
                    <a:pt x="377069" y="2240280"/>
                  </a:cubicBezTo>
                  <a:cubicBezTo>
                    <a:pt x="370296" y="2235200"/>
                    <a:pt x="359426" y="2233072"/>
                    <a:pt x="356749" y="2225040"/>
                  </a:cubicBezTo>
                  <a:cubicBezTo>
                    <a:pt x="354818" y="2219248"/>
                    <a:pt x="368106" y="2215787"/>
                    <a:pt x="366909" y="2209800"/>
                  </a:cubicBezTo>
                  <a:cubicBezTo>
                    <a:pt x="365712" y="2203813"/>
                    <a:pt x="356749" y="2203027"/>
                    <a:pt x="351669" y="2199640"/>
                  </a:cubicBezTo>
                  <a:cubicBezTo>
                    <a:pt x="313027" y="2207368"/>
                    <a:pt x="300330" y="2212205"/>
                    <a:pt x="250069" y="2199640"/>
                  </a:cubicBezTo>
                  <a:cubicBezTo>
                    <a:pt x="244874" y="2198341"/>
                    <a:pt x="249170" y="2187745"/>
                    <a:pt x="244989" y="2184400"/>
                  </a:cubicBezTo>
                  <a:cubicBezTo>
                    <a:pt x="239537" y="2180039"/>
                    <a:pt x="231151" y="2181913"/>
                    <a:pt x="224669" y="2179320"/>
                  </a:cubicBezTo>
                  <a:cubicBezTo>
                    <a:pt x="214122" y="2175101"/>
                    <a:pt x="204349" y="2169160"/>
                    <a:pt x="194189" y="2164080"/>
                  </a:cubicBezTo>
                  <a:cubicBezTo>
                    <a:pt x="189052" y="2156375"/>
                    <a:pt x="178949" y="2144116"/>
                    <a:pt x="178949" y="2133600"/>
                  </a:cubicBezTo>
                  <a:cubicBezTo>
                    <a:pt x="178949" y="2126618"/>
                    <a:pt x="182336" y="2120053"/>
                    <a:pt x="184029" y="2113280"/>
                  </a:cubicBezTo>
                  <a:cubicBezTo>
                    <a:pt x="145082" y="2109893"/>
                    <a:pt x="103487" y="2117639"/>
                    <a:pt x="67189" y="2103120"/>
                  </a:cubicBezTo>
                  <a:cubicBezTo>
                    <a:pt x="56642" y="2098901"/>
                    <a:pt x="87509" y="2082800"/>
                    <a:pt x="82429" y="2072640"/>
                  </a:cubicBezTo>
                  <a:cubicBezTo>
                    <a:pt x="76916" y="2061614"/>
                    <a:pt x="58677" y="2066022"/>
                    <a:pt x="46869" y="2062480"/>
                  </a:cubicBezTo>
                  <a:cubicBezTo>
                    <a:pt x="41740" y="2060941"/>
                    <a:pt x="36709" y="2059093"/>
                    <a:pt x="31629" y="2057400"/>
                  </a:cubicBezTo>
                  <a:cubicBezTo>
                    <a:pt x="24856" y="2052320"/>
                    <a:pt x="16005" y="2049205"/>
                    <a:pt x="11309" y="2042160"/>
                  </a:cubicBezTo>
                  <a:cubicBezTo>
                    <a:pt x="-7997" y="2013201"/>
                    <a:pt x="1133" y="2015103"/>
                    <a:pt x="11309" y="1991360"/>
                  </a:cubicBezTo>
                  <a:cubicBezTo>
                    <a:pt x="13418" y="1986438"/>
                    <a:pt x="12603" y="1979906"/>
                    <a:pt x="16389" y="1976120"/>
                  </a:cubicBezTo>
                  <a:cubicBezTo>
                    <a:pt x="22666" y="1969843"/>
                    <a:pt x="42841" y="1963916"/>
                    <a:pt x="51949" y="1960880"/>
                  </a:cubicBezTo>
                  <a:cubicBezTo>
                    <a:pt x="46869" y="1957493"/>
                    <a:pt x="40523" y="1955488"/>
                    <a:pt x="36709" y="1950720"/>
                  </a:cubicBezTo>
                  <a:cubicBezTo>
                    <a:pt x="33364" y="1946539"/>
                    <a:pt x="31629" y="1940835"/>
                    <a:pt x="31629" y="1935480"/>
                  </a:cubicBezTo>
                  <a:cubicBezTo>
                    <a:pt x="31629" y="1870246"/>
                    <a:pt x="29802" y="1880000"/>
                    <a:pt x="41789" y="1844040"/>
                  </a:cubicBezTo>
                  <a:cubicBezTo>
                    <a:pt x="51949" y="1845733"/>
                    <a:pt x="62214" y="1846886"/>
                    <a:pt x="72269" y="1849120"/>
                  </a:cubicBezTo>
                  <a:cubicBezTo>
                    <a:pt x="77496" y="1850282"/>
                    <a:pt x="82720" y="1856595"/>
                    <a:pt x="87509" y="1854200"/>
                  </a:cubicBezTo>
                  <a:cubicBezTo>
                    <a:pt x="92298" y="1851805"/>
                    <a:pt x="90896" y="1844040"/>
                    <a:pt x="92589" y="1838960"/>
                  </a:cubicBezTo>
                  <a:cubicBezTo>
                    <a:pt x="82078" y="1823194"/>
                    <a:pt x="77349" y="1820291"/>
                    <a:pt x="77349" y="1798320"/>
                  </a:cubicBezTo>
                  <a:cubicBezTo>
                    <a:pt x="77349" y="1792965"/>
                    <a:pt x="80736" y="1788160"/>
                    <a:pt x="82429" y="1783080"/>
                  </a:cubicBezTo>
                  <a:cubicBezTo>
                    <a:pt x="90143" y="1784044"/>
                    <a:pt x="142156" y="1794473"/>
                    <a:pt x="153549" y="1783080"/>
                  </a:cubicBezTo>
                  <a:cubicBezTo>
                    <a:pt x="157866" y="1778763"/>
                    <a:pt x="146776" y="1772920"/>
                    <a:pt x="143389" y="1767840"/>
                  </a:cubicBezTo>
                  <a:cubicBezTo>
                    <a:pt x="148238" y="1753292"/>
                    <a:pt x="148040" y="1746314"/>
                    <a:pt x="163709" y="1737360"/>
                  </a:cubicBezTo>
                  <a:cubicBezTo>
                    <a:pt x="169771" y="1733896"/>
                    <a:pt x="177256" y="1733973"/>
                    <a:pt x="184029" y="1732280"/>
                  </a:cubicBezTo>
                  <a:cubicBezTo>
                    <a:pt x="190802" y="1727200"/>
                    <a:pt x="196998" y="1721241"/>
                    <a:pt x="204349" y="1717040"/>
                  </a:cubicBezTo>
                  <a:cubicBezTo>
                    <a:pt x="208998" y="1714383"/>
                    <a:pt x="217194" y="1716749"/>
                    <a:pt x="219589" y="1711960"/>
                  </a:cubicBezTo>
                  <a:cubicBezTo>
                    <a:pt x="224944" y="1701250"/>
                    <a:pt x="222321" y="1688141"/>
                    <a:pt x="224669" y="1676400"/>
                  </a:cubicBezTo>
                  <a:cubicBezTo>
                    <a:pt x="225719" y="1671149"/>
                    <a:pt x="228056" y="1666240"/>
                    <a:pt x="229749" y="1661160"/>
                  </a:cubicBezTo>
                  <a:cubicBezTo>
                    <a:pt x="228056" y="1656080"/>
                    <a:pt x="226140" y="1651069"/>
                    <a:pt x="224669" y="1645920"/>
                  </a:cubicBezTo>
                  <a:cubicBezTo>
                    <a:pt x="222751" y="1639207"/>
                    <a:pt x="222040" y="1632137"/>
                    <a:pt x="219589" y="1625600"/>
                  </a:cubicBezTo>
                  <a:cubicBezTo>
                    <a:pt x="216930" y="1618509"/>
                    <a:pt x="212816" y="1612053"/>
                    <a:pt x="209429" y="1605280"/>
                  </a:cubicBezTo>
                  <a:cubicBezTo>
                    <a:pt x="212921" y="1587821"/>
                    <a:pt x="214806" y="1576300"/>
                    <a:pt x="219589" y="1559560"/>
                  </a:cubicBezTo>
                  <a:cubicBezTo>
                    <a:pt x="221060" y="1554411"/>
                    <a:pt x="222976" y="1549400"/>
                    <a:pt x="224669" y="1544320"/>
                  </a:cubicBezTo>
                  <a:cubicBezTo>
                    <a:pt x="217571" y="1494634"/>
                    <a:pt x="210452" y="1465052"/>
                    <a:pt x="229749" y="1407160"/>
                  </a:cubicBezTo>
                  <a:cubicBezTo>
                    <a:pt x="232144" y="1399976"/>
                    <a:pt x="243296" y="1413933"/>
                    <a:pt x="250069" y="1417320"/>
                  </a:cubicBezTo>
                  <a:cubicBezTo>
                    <a:pt x="251762" y="1434253"/>
                    <a:pt x="239348" y="1474440"/>
                    <a:pt x="255149" y="1468120"/>
                  </a:cubicBezTo>
                  <a:cubicBezTo>
                    <a:pt x="275036" y="1460165"/>
                    <a:pt x="260323" y="1422306"/>
                    <a:pt x="275469" y="1407160"/>
                  </a:cubicBezTo>
                  <a:lnTo>
                    <a:pt x="290709" y="1391920"/>
                  </a:lnTo>
                  <a:cubicBezTo>
                    <a:pt x="287322" y="1402080"/>
                    <a:pt x="284899" y="1412613"/>
                    <a:pt x="280549" y="1422400"/>
                  </a:cubicBezTo>
                  <a:cubicBezTo>
                    <a:pt x="276505" y="1431498"/>
                    <a:pt x="252660" y="1459801"/>
                    <a:pt x="250069" y="1463040"/>
                  </a:cubicBezTo>
                  <a:cubicBezTo>
                    <a:pt x="255149" y="1468120"/>
                    <a:pt x="259071" y="1474716"/>
                    <a:pt x="265309" y="1478280"/>
                  </a:cubicBezTo>
                  <a:cubicBezTo>
                    <a:pt x="283930" y="1488921"/>
                    <a:pt x="315092" y="1480086"/>
                    <a:pt x="331349" y="1478280"/>
                  </a:cubicBezTo>
                  <a:cubicBezTo>
                    <a:pt x="336429" y="1474893"/>
                    <a:pt x="340567" y="1469124"/>
                    <a:pt x="346589" y="1468120"/>
                  </a:cubicBezTo>
                  <a:cubicBezTo>
                    <a:pt x="371263" y="1464008"/>
                    <a:pt x="361587" y="1493278"/>
                    <a:pt x="371989" y="1503680"/>
                  </a:cubicBezTo>
                  <a:lnTo>
                    <a:pt x="387229" y="1518920"/>
                  </a:lnTo>
                  <a:cubicBezTo>
                    <a:pt x="388922" y="1534160"/>
                    <a:pt x="394641" y="1549485"/>
                    <a:pt x="392309" y="1564640"/>
                  </a:cubicBezTo>
                  <a:cubicBezTo>
                    <a:pt x="391022" y="1573008"/>
                    <a:pt x="383056" y="1578973"/>
                    <a:pt x="377069" y="1584960"/>
                  </a:cubicBezTo>
                  <a:cubicBezTo>
                    <a:pt x="369402" y="1592627"/>
                    <a:pt x="359773" y="1598077"/>
                    <a:pt x="351669" y="1605280"/>
                  </a:cubicBezTo>
                  <a:cubicBezTo>
                    <a:pt x="344510" y="1611644"/>
                    <a:pt x="338122" y="1618827"/>
                    <a:pt x="331349" y="1625600"/>
                  </a:cubicBezTo>
                  <a:cubicBezTo>
                    <a:pt x="336429" y="1628987"/>
                    <a:pt x="340494" y="1635401"/>
                    <a:pt x="346589" y="1635760"/>
                  </a:cubicBezTo>
                  <a:cubicBezTo>
                    <a:pt x="397654" y="1638764"/>
                    <a:pt x="400883" y="1636289"/>
                    <a:pt x="432949" y="1625600"/>
                  </a:cubicBezTo>
                  <a:cubicBezTo>
                    <a:pt x="442519" y="1616030"/>
                    <a:pt x="450698" y="1605858"/>
                    <a:pt x="463429" y="1600200"/>
                  </a:cubicBezTo>
                  <a:cubicBezTo>
                    <a:pt x="499307" y="1584254"/>
                    <a:pt x="515282" y="1588396"/>
                    <a:pt x="559949" y="1584960"/>
                  </a:cubicBezTo>
                  <a:cubicBezTo>
                    <a:pt x="575382" y="1581102"/>
                    <a:pt x="597079" y="1571814"/>
                    <a:pt x="610749" y="1590040"/>
                  </a:cubicBezTo>
                  <a:cubicBezTo>
                    <a:pt x="614412" y="1594924"/>
                    <a:pt x="600589" y="1596813"/>
                    <a:pt x="595509" y="1600200"/>
                  </a:cubicBezTo>
                  <a:cubicBezTo>
                    <a:pt x="607763" y="1551183"/>
                    <a:pt x="591977" y="1562298"/>
                    <a:pt x="631069" y="1554480"/>
                  </a:cubicBezTo>
                  <a:cubicBezTo>
                    <a:pt x="637842" y="1549400"/>
                    <a:pt x="643816" y="1543026"/>
                    <a:pt x="651389" y="1539240"/>
                  </a:cubicBezTo>
                  <a:cubicBezTo>
                    <a:pt x="667485" y="1531192"/>
                    <a:pt x="685174" y="1528861"/>
                    <a:pt x="702189" y="1524000"/>
                  </a:cubicBezTo>
                  <a:cubicBezTo>
                    <a:pt x="707338" y="1522529"/>
                    <a:pt x="712349" y="1520613"/>
                    <a:pt x="717429" y="1518920"/>
                  </a:cubicBezTo>
                  <a:cubicBezTo>
                    <a:pt x="715736" y="1513840"/>
                    <a:pt x="716135" y="1507466"/>
                    <a:pt x="712349" y="1503680"/>
                  </a:cubicBezTo>
                  <a:cubicBezTo>
                    <a:pt x="708563" y="1499894"/>
                    <a:pt x="701898" y="1500995"/>
                    <a:pt x="697109" y="1498600"/>
                  </a:cubicBezTo>
                  <a:cubicBezTo>
                    <a:pt x="691648" y="1495870"/>
                    <a:pt x="686949" y="1491827"/>
                    <a:pt x="681869" y="1488440"/>
                  </a:cubicBezTo>
                  <a:cubicBezTo>
                    <a:pt x="671709" y="1490133"/>
                    <a:pt x="661489" y="1491500"/>
                    <a:pt x="651389" y="1493520"/>
                  </a:cubicBezTo>
                  <a:cubicBezTo>
                    <a:pt x="644543" y="1494889"/>
                    <a:pt x="637551" y="1501193"/>
                    <a:pt x="631069" y="1498600"/>
                  </a:cubicBezTo>
                  <a:cubicBezTo>
                    <a:pt x="626097" y="1496611"/>
                    <a:pt x="627682" y="1488440"/>
                    <a:pt x="625989" y="1483360"/>
                  </a:cubicBezTo>
                  <a:cubicBezTo>
                    <a:pt x="627682" y="1476587"/>
                    <a:pt x="630007" y="1469941"/>
                    <a:pt x="631069" y="1463040"/>
                  </a:cubicBezTo>
                  <a:cubicBezTo>
                    <a:pt x="641257" y="1396816"/>
                    <a:pt x="617070" y="1418910"/>
                    <a:pt x="697109" y="1412240"/>
                  </a:cubicBezTo>
                  <a:cubicBezTo>
                    <a:pt x="721260" y="1396139"/>
                    <a:pt x="710418" y="1407872"/>
                    <a:pt x="722509" y="1371600"/>
                  </a:cubicBezTo>
                  <a:lnTo>
                    <a:pt x="727589" y="1356360"/>
                  </a:lnTo>
                  <a:cubicBezTo>
                    <a:pt x="722509" y="1354667"/>
                    <a:pt x="717515" y="1352689"/>
                    <a:pt x="712349" y="1351280"/>
                  </a:cubicBezTo>
                  <a:cubicBezTo>
                    <a:pt x="698877" y="1347606"/>
                    <a:pt x="671709" y="1341120"/>
                    <a:pt x="671709" y="1341120"/>
                  </a:cubicBezTo>
                  <a:cubicBezTo>
                    <a:pt x="616236" y="1304138"/>
                    <a:pt x="701757" y="1358684"/>
                    <a:pt x="636149" y="1325880"/>
                  </a:cubicBezTo>
                  <a:cubicBezTo>
                    <a:pt x="625227" y="1320419"/>
                    <a:pt x="605669" y="1305560"/>
                    <a:pt x="605669" y="1305560"/>
                  </a:cubicBezTo>
                  <a:cubicBezTo>
                    <a:pt x="595679" y="1290575"/>
                    <a:pt x="594937" y="1287303"/>
                    <a:pt x="580269" y="1275080"/>
                  </a:cubicBezTo>
                  <a:cubicBezTo>
                    <a:pt x="575579" y="1271171"/>
                    <a:pt x="570109" y="1268307"/>
                    <a:pt x="565029" y="1264920"/>
                  </a:cubicBezTo>
                  <a:cubicBezTo>
                    <a:pt x="556446" y="1247753"/>
                    <a:pt x="547183" y="1239625"/>
                    <a:pt x="559949" y="1219200"/>
                  </a:cubicBezTo>
                  <a:cubicBezTo>
                    <a:pt x="564436" y="1212020"/>
                    <a:pt x="573496" y="1209040"/>
                    <a:pt x="580269" y="1203960"/>
                  </a:cubicBezTo>
                  <a:cubicBezTo>
                    <a:pt x="578576" y="1215813"/>
                    <a:pt x="571403" y="1228161"/>
                    <a:pt x="575189" y="1239520"/>
                  </a:cubicBezTo>
                  <a:cubicBezTo>
                    <a:pt x="576882" y="1244600"/>
                    <a:pt x="585640" y="1236835"/>
                    <a:pt x="590429" y="1234440"/>
                  </a:cubicBezTo>
                  <a:cubicBezTo>
                    <a:pt x="595890" y="1231710"/>
                    <a:pt x="600589" y="1227667"/>
                    <a:pt x="605669" y="1224280"/>
                  </a:cubicBezTo>
                  <a:cubicBezTo>
                    <a:pt x="600589" y="1220893"/>
                    <a:pt x="584968" y="1216850"/>
                    <a:pt x="590429" y="1214120"/>
                  </a:cubicBezTo>
                  <a:cubicBezTo>
                    <a:pt x="604144" y="1207263"/>
                    <a:pt x="621024" y="1211561"/>
                    <a:pt x="636149" y="1209040"/>
                  </a:cubicBezTo>
                  <a:cubicBezTo>
                    <a:pt x="641431" y="1208160"/>
                    <a:pt x="646309" y="1205653"/>
                    <a:pt x="651389" y="1203960"/>
                  </a:cubicBezTo>
                  <a:cubicBezTo>
                    <a:pt x="656469" y="1198880"/>
                    <a:pt x="661110" y="1193319"/>
                    <a:pt x="666629" y="1188720"/>
                  </a:cubicBezTo>
                  <a:cubicBezTo>
                    <a:pt x="671319" y="1184811"/>
                    <a:pt x="676901" y="1182109"/>
                    <a:pt x="681869" y="1178560"/>
                  </a:cubicBezTo>
                  <a:cubicBezTo>
                    <a:pt x="688759" y="1173639"/>
                    <a:pt x="695416" y="1168400"/>
                    <a:pt x="702189" y="1163320"/>
                  </a:cubicBezTo>
                  <a:cubicBezTo>
                    <a:pt x="703882" y="1158240"/>
                    <a:pt x="704431" y="1152621"/>
                    <a:pt x="707269" y="1148080"/>
                  </a:cubicBezTo>
                  <a:cubicBezTo>
                    <a:pt x="721909" y="1124655"/>
                    <a:pt x="733554" y="1115732"/>
                    <a:pt x="758069" y="1102360"/>
                  </a:cubicBezTo>
                  <a:cubicBezTo>
                    <a:pt x="766074" y="1097993"/>
                    <a:pt x="775313" y="1096278"/>
                    <a:pt x="783469" y="1092200"/>
                  </a:cubicBezTo>
                  <a:cubicBezTo>
                    <a:pt x="811213" y="1078328"/>
                    <a:pt x="785858" y="1084621"/>
                    <a:pt x="813949" y="1076960"/>
                  </a:cubicBezTo>
                  <a:cubicBezTo>
                    <a:pt x="866734" y="1062564"/>
                    <a:pt x="839497" y="1074346"/>
                    <a:pt x="874909" y="1056640"/>
                  </a:cubicBezTo>
                  <a:cubicBezTo>
                    <a:pt x="878296" y="1051560"/>
                    <a:pt x="885069" y="1047505"/>
                    <a:pt x="885069" y="1041400"/>
                  </a:cubicBezTo>
                  <a:cubicBezTo>
                    <a:pt x="885069" y="979720"/>
                    <a:pt x="866767" y="1001439"/>
                    <a:pt x="813949" y="1005840"/>
                  </a:cubicBezTo>
                  <a:cubicBezTo>
                    <a:pt x="810562" y="1000760"/>
                    <a:pt x="804546" y="996658"/>
                    <a:pt x="803789" y="990600"/>
                  </a:cubicBezTo>
                  <a:cubicBezTo>
                    <a:pt x="798196" y="945856"/>
                    <a:pt x="835576" y="980925"/>
                    <a:pt x="798709" y="919480"/>
                  </a:cubicBezTo>
                  <a:cubicBezTo>
                    <a:pt x="795117" y="913493"/>
                    <a:pt x="785102" y="916318"/>
                    <a:pt x="778389" y="914400"/>
                  </a:cubicBezTo>
                  <a:cubicBezTo>
                    <a:pt x="773240" y="912929"/>
                    <a:pt x="768229" y="911013"/>
                    <a:pt x="763149" y="909320"/>
                  </a:cubicBezTo>
                  <a:cubicBezTo>
                    <a:pt x="754626" y="875227"/>
                    <a:pt x="750665" y="864359"/>
                    <a:pt x="752989" y="817880"/>
                  </a:cubicBezTo>
                  <a:cubicBezTo>
                    <a:pt x="753524" y="807184"/>
                    <a:pt x="763149" y="787400"/>
                    <a:pt x="763149" y="787400"/>
                  </a:cubicBezTo>
                  <a:cubicBezTo>
                    <a:pt x="759762" y="762000"/>
                    <a:pt x="758548" y="736215"/>
                    <a:pt x="752989" y="711200"/>
                  </a:cubicBezTo>
                  <a:cubicBezTo>
                    <a:pt x="744916" y="674872"/>
                    <a:pt x="724847" y="723822"/>
                    <a:pt x="747909" y="660400"/>
                  </a:cubicBezTo>
                  <a:cubicBezTo>
                    <a:pt x="750802" y="652443"/>
                    <a:pt x="758228" y="646970"/>
                    <a:pt x="763149" y="640080"/>
                  </a:cubicBezTo>
                  <a:cubicBezTo>
                    <a:pt x="766698" y="635112"/>
                    <a:pt x="769922" y="629920"/>
                    <a:pt x="773309" y="624840"/>
                  </a:cubicBezTo>
                  <a:cubicBezTo>
                    <a:pt x="757428" y="561316"/>
                    <a:pt x="782140" y="635879"/>
                    <a:pt x="752989" y="599440"/>
                  </a:cubicBezTo>
                  <a:cubicBezTo>
                    <a:pt x="748628" y="593988"/>
                    <a:pt x="749915" y="585807"/>
                    <a:pt x="747909" y="579120"/>
                  </a:cubicBezTo>
                  <a:cubicBezTo>
                    <a:pt x="744353" y="567265"/>
                    <a:pt x="733648" y="535359"/>
                    <a:pt x="727589" y="523240"/>
                  </a:cubicBezTo>
                  <a:cubicBezTo>
                    <a:pt x="724859" y="517779"/>
                    <a:pt x="720816" y="513080"/>
                    <a:pt x="717429" y="508000"/>
                  </a:cubicBezTo>
                  <a:cubicBezTo>
                    <a:pt x="719122" y="502920"/>
                    <a:pt x="722009" y="498091"/>
                    <a:pt x="722509" y="492760"/>
                  </a:cubicBezTo>
                  <a:cubicBezTo>
                    <a:pt x="727104" y="443752"/>
                    <a:pt x="724577" y="393994"/>
                    <a:pt x="732669" y="345440"/>
                  </a:cubicBezTo>
                  <a:cubicBezTo>
                    <a:pt x="733549" y="340158"/>
                    <a:pt x="742987" y="342469"/>
                    <a:pt x="747909" y="340360"/>
                  </a:cubicBezTo>
                  <a:cubicBezTo>
                    <a:pt x="765956" y="332626"/>
                    <a:pt x="768164" y="330244"/>
                    <a:pt x="783469" y="320040"/>
                  </a:cubicBezTo>
                  <a:cubicBezTo>
                    <a:pt x="786856" y="314960"/>
                    <a:pt x="790899" y="310261"/>
                    <a:pt x="793629" y="304800"/>
                  </a:cubicBezTo>
                  <a:cubicBezTo>
                    <a:pt x="797707" y="296644"/>
                    <a:pt x="798489" y="286820"/>
                    <a:pt x="803789" y="279400"/>
                  </a:cubicBezTo>
                  <a:cubicBezTo>
                    <a:pt x="807338" y="274432"/>
                    <a:pt x="814061" y="272789"/>
                    <a:pt x="819029" y="269240"/>
                  </a:cubicBezTo>
                  <a:cubicBezTo>
                    <a:pt x="825919" y="264319"/>
                    <a:pt x="832921" y="259510"/>
                    <a:pt x="839349" y="254000"/>
                  </a:cubicBezTo>
                  <a:cubicBezTo>
                    <a:pt x="844804" y="249325"/>
                    <a:pt x="848611" y="242745"/>
                    <a:pt x="854589" y="238760"/>
                  </a:cubicBezTo>
                  <a:cubicBezTo>
                    <a:pt x="859044" y="235790"/>
                    <a:pt x="864749" y="235373"/>
                    <a:pt x="869829" y="233680"/>
                  </a:cubicBezTo>
                  <a:cubicBezTo>
                    <a:pt x="863056" y="226907"/>
                    <a:pt x="854586" y="221483"/>
                    <a:pt x="849509" y="213360"/>
                  </a:cubicBezTo>
                  <a:cubicBezTo>
                    <a:pt x="845809" y="207439"/>
                    <a:pt x="846347" y="199753"/>
                    <a:pt x="844429" y="193040"/>
                  </a:cubicBezTo>
                  <a:cubicBezTo>
                    <a:pt x="842958" y="187891"/>
                    <a:pt x="841042" y="182880"/>
                    <a:pt x="839349" y="177800"/>
                  </a:cubicBezTo>
                  <a:cubicBezTo>
                    <a:pt x="844429" y="176107"/>
                    <a:pt x="850134" y="175690"/>
                    <a:pt x="854589" y="172720"/>
                  </a:cubicBezTo>
                  <a:cubicBezTo>
                    <a:pt x="882725" y="153963"/>
                    <a:pt x="880980" y="153453"/>
                    <a:pt x="895229" y="132080"/>
                  </a:cubicBezTo>
                  <a:cubicBezTo>
                    <a:pt x="896922" y="120227"/>
                    <a:pt x="896868" y="107989"/>
                    <a:pt x="900309" y="96520"/>
                  </a:cubicBezTo>
                  <a:cubicBezTo>
                    <a:pt x="902063" y="90672"/>
                    <a:pt x="906152" y="85597"/>
                    <a:pt x="910469" y="81280"/>
                  </a:cubicBezTo>
                  <a:cubicBezTo>
                    <a:pt x="925846" y="65903"/>
                    <a:pt x="928592" y="66772"/>
                    <a:pt x="946029" y="60960"/>
                  </a:cubicBezTo>
                  <a:cubicBezTo>
                    <a:pt x="957882" y="62653"/>
                    <a:pt x="970120" y="62599"/>
                    <a:pt x="981589" y="66040"/>
                  </a:cubicBezTo>
                  <a:cubicBezTo>
                    <a:pt x="987437" y="67794"/>
                    <a:pt x="991368" y="73470"/>
                    <a:pt x="996829" y="76200"/>
                  </a:cubicBezTo>
                  <a:cubicBezTo>
                    <a:pt x="1001618" y="78595"/>
                    <a:pt x="1007055" y="79400"/>
                    <a:pt x="1012069" y="81280"/>
                  </a:cubicBezTo>
                  <a:cubicBezTo>
                    <a:pt x="1020607" y="84482"/>
                    <a:pt x="1029002" y="88053"/>
                    <a:pt x="1037469" y="91440"/>
                  </a:cubicBezTo>
                  <a:cubicBezTo>
                    <a:pt x="1059482" y="89747"/>
                    <a:pt x="1084438" y="97485"/>
                    <a:pt x="1103509" y="86360"/>
                  </a:cubicBezTo>
                  <a:cubicBezTo>
                    <a:pt x="1112406" y="81170"/>
                    <a:pt x="1098429" y="66180"/>
                    <a:pt x="1098429" y="55880"/>
                  </a:cubicBezTo>
                  <a:cubicBezTo>
                    <a:pt x="1098429" y="50525"/>
                    <a:pt x="1101816" y="45720"/>
                    <a:pt x="1103509" y="40640"/>
                  </a:cubicBezTo>
                  <a:lnTo>
                    <a:pt x="1118749" y="0"/>
                  </a:ln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15" name="Freeform: Shape 14">
              <a:extLst>
                <a:ext uri="{FF2B5EF4-FFF2-40B4-BE49-F238E27FC236}">
                  <a16:creationId xmlns:a16="http://schemas.microsoft.com/office/drawing/2014/main" id="{39050DBB-BAEB-F2C7-8E35-C7AF318099A2}"/>
                </a:ext>
              </a:extLst>
            </p:cNvPr>
            <p:cNvSpPr/>
            <p:nvPr/>
          </p:nvSpPr>
          <p:spPr>
            <a:xfrm>
              <a:off x="5570530" y="4108609"/>
              <a:ext cx="403550" cy="368253"/>
            </a:xfrm>
            <a:custGeom>
              <a:avLst/>
              <a:gdLst>
                <a:gd name="connsiteX0" fmla="*/ 367990 w 403550"/>
                <a:gd name="connsiteY0" fmla="*/ 1111 h 368253"/>
                <a:gd name="connsiteX1" fmla="*/ 388310 w 403550"/>
                <a:gd name="connsiteY1" fmla="*/ 128111 h 368253"/>
                <a:gd name="connsiteX2" fmla="*/ 403550 w 403550"/>
                <a:gd name="connsiteY2" fmla="*/ 133191 h 368253"/>
                <a:gd name="connsiteX3" fmla="*/ 352750 w 403550"/>
                <a:gd name="connsiteY3" fmla="*/ 168751 h 368253"/>
                <a:gd name="connsiteX4" fmla="*/ 337510 w 403550"/>
                <a:gd name="connsiteY4" fmla="*/ 219551 h 368253"/>
                <a:gd name="connsiteX5" fmla="*/ 301950 w 403550"/>
                <a:gd name="connsiteY5" fmla="*/ 224631 h 368253"/>
                <a:gd name="connsiteX6" fmla="*/ 286710 w 403550"/>
                <a:gd name="connsiteY6" fmla="*/ 275431 h 368253"/>
                <a:gd name="connsiteX7" fmla="*/ 271470 w 403550"/>
                <a:gd name="connsiteY7" fmla="*/ 285591 h 368253"/>
                <a:gd name="connsiteX8" fmla="*/ 246070 w 403550"/>
                <a:gd name="connsiteY8" fmla="*/ 321151 h 368253"/>
                <a:gd name="connsiteX9" fmla="*/ 230830 w 403550"/>
                <a:gd name="connsiteY9" fmla="*/ 336391 h 368253"/>
                <a:gd name="connsiteX10" fmla="*/ 195270 w 403550"/>
                <a:gd name="connsiteY10" fmla="*/ 341471 h 368253"/>
                <a:gd name="connsiteX11" fmla="*/ 190190 w 403550"/>
                <a:gd name="connsiteY11" fmla="*/ 366871 h 368253"/>
                <a:gd name="connsiteX12" fmla="*/ 174950 w 403550"/>
                <a:gd name="connsiteY12" fmla="*/ 361791 h 368253"/>
                <a:gd name="connsiteX13" fmla="*/ 164790 w 403550"/>
                <a:gd name="connsiteY13" fmla="*/ 336391 h 368253"/>
                <a:gd name="connsiteX14" fmla="*/ 149550 w 403550"/>
                <a:gd name="connsiteY14" fmla="*/ 280511 h 368253"/>
                <a:gd name="connsiteX15" fmla="*/ 139390 w 403550"/>
                <a:gd name="connsiteY15" fmla="*/ 250031 h 368253"/>
                <a:gd name="connsiteX16" fmla="*/ 119070 w 403550"/>
                <a:gd name="connsiteY16" fmla="*/ 260191 h 368253"/>
                <a:gd name="connsiteX17" fmla="*/ 47950 w 403550"/>
                <a:gd name="connsiteY17" fmla="*/ 260191 h 368253"/>
                <a:gd name="connsiteX18" fmla="*/ 42870 w 403550"/>
                <a:gd name="connsiteY18" fmla="*/ 244951 h 368253"/>
                <a:gd name="connsiteX19" fmla="*/ 47950 w 403550"/>
                <a:gd name="connsiteY19" fmla="*/ 194151 h 368253"/>
                <a:gd name="connsiteX20" fmla="*/ 22550 w 403550"/>
                <a:gd name="connsiteY20" fmla="*/ 199231 h 368253"/>
                <a:gd name="connsiteX21" fmla="*/ 2230 w 403550"/>
                <a:gd name="connsiteY21" fmla="*/ 189071 h 368253"/>
                <a:gd name="connsiteX22" fmla="*/ 32710 w 403550"/>
                <a:gd name="connsiteY22" fmla="*/ 133191 h 368253"/>
                <a:gd name="connsiteX23" fmla="*/ 32710 w 403550"/>
                <a:gd name="connsiteY23" fmla="*/ 97631 h 368253"/>
                <a:gd name="connsiteX24" fmla="*/ 17470 w 403550"/>
                <a:gd name="connsiteY24" fmla="*/ 92551 h 368253"/>
                <a:gd name="connsiteX25" fmla="*/ 32710 w 403550"/>
                <a:gd name="connsiteY25" fmla="*/ 67151 h 368253"/>
                <a:gd name="connsiteX26" fmla="*/ 78430 w 403550"/>
                <a:gd name="connsiteY26" fmla="*/ 67151 h 368253"/>
                <a:gd name="connsiteX27" fmla="*/ 113990 w 403550"/>
                <a:gd name="connsiteY27" fmla="*/ 87471 h 368253"/>
                <a:gd name="connsiteX28" fmla="*/ 129230 w 403550"/>
                <a:gd name="connsiteY28" fmla="*/ 92551 h 368253"/>
                <a:gd name="connsiteX29" fmla="*/ 296870 w 403550"/>
                <a:gd name="connsiteY29" fmla="*/ 87471 h 368253"/>
                <a:gd name="connsiteX30" fmla="*/ 332430 w 403550"/>
                <a:gd name="connsiteY30" fmla="*/ 77311 h 368253"/>
                <a:gd name="connsiteX31" fmla="*/ 362910 w 403550"/>
                <a:gd name="connsiteY31" fmla="*/ 72231 h 368253"/>
                <a:gd name="connsiteX32" fmla="*/ 393390 w 403550"/>
                <a:gd name="connsiteY32" fmla="*/ 77311 h 368253"/>
                <a:gd name="connsiteX33" fmla="*/ 378150 w 403550"/>
                <a:gd name="connsiteY33" fmla="*/ 87471 h 368253"/>
                <a:gd name="connsiteX34" fmla="*/ 373070 w 403550"/>
                <a:gd name="connsiteY34" fmla="*/ 72231 h 368253"/>
                <a:gd name="connsiteX35" fmla="*/ 367990 w 403550"/>
                <a:gd name="connsiteY35" fmla="*/ 1111 h 36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3550" h="368253">
                  <a:moveTo>
                    <a:pt x="367990" y="1111"/>
                  </a:moveTo>
                  <a:cubicBezTo>
                    <a:pt x="370530" y="10424"/>
                    <a:pt x="347351" y="100805"/>
                    <a:pt x="388310" y="128111"/>
                  </a:cubicBezTo>
                  <a:cubicBezTo>
                    <a:pt x="392765" y="131081"/>
                    <a:pt x="398470" y="131498"/>
                    <a:pt x="403550" y="133191"/>
                  </a:cubicBezTo>
                  <a:cubicBezTo>
                    <a:pt x="366025" y="158207"/>
                    <a:pt x="382839" y="146185"/>
                    <a:pt x="352750" y="168751"/>
                  </a:cubicBezTo>
                  <a:cubicBezTo>
                    <a:pt x="350633" y="177218"/>
                    <a:pt x="341348" y="216566"/>
                    <a:pt x="337510" y="219551"/>
                  </a:cubicBezTo>
                  <a:cubicBezTo>
                    <a:pt x="328059" y="226902"/>
                    <a:pt x="313803" y="222938"/>
                    <a:pt x="301950" y="224631"/>
                  </a:cubicBezTo>
                  <a:cubicBezTo>
                    <a:pt x="298752" y="247014"/>
                    <a:pt x="302112" y="260029"/>
                    <a:pt x="286710" y="275431"/>
                  </a:cubicBezTo>
                  <a:cubicBezTo>
                    <a:pt x="282393" y="279748"/>
                    <a:pt x="276550" y="282204"/>
                    <a:pt x="271470" y="285591"/>
                  </a:cubicBezTo>
                  <a:cubicBezTo>
                    <a:pt x="263608" y="317038"/>
                    <a:pt x="272859" y="298189"/>
                    <a:pt x="246070" y="321151"/>
                  </a:cubicBezTo>
                  <a:cubicBezTo>
                    <a:pt x="240615" y="325826"/>
                    <a:pt x="237500" y="333723"/>
                    <a:pt x="230830" y="336391"/>
                  </a:cubicBezTo>
                  <a:cubicBezTo>
                    <a:pt x="219713" y="340838"/>
                    <a:pt x="207123" y="339778"/>
                    <a:pt x="195270" y="341471"/>
                  </a:cubicBezTo>
                  <a:cubicBezTo>
                    <a:pt x="193577" y="349938"/>
                    <a:pt x="196295" y="360766"/>
                    <a:pt x="190190" y="366871"/>
                  </a:cubicBezTo>
                  <a:cubicBezTo>
                    <a:pt x="186404" y="370657"/>
                    <a:pt x="178378" y="365905"/>
                    <a:pt x="174950" y="361791"/>
                  </a:cubicBezTo>
                  <a:cubicBezTo>
                    <a:pt x="169112" y="354786"/>
                    <a:pt x="167992" y="344929"/>
                    <a:pt x="164790" y="336391"/>
                  </a:cubicBezTo>
                  <a:cubicBezTo>
                    <a:pt x="151607" y="301237"/>
                    <a:pt x="170623" y="343731"/>
                    <a:pt x="149550" y="280511"/>
                  </a:cubicBezTo>
                  <a:lnTo>
                    <a:pt x="139390" y="250031"/>
                  </a:lnTo>
                  <a:cubicBezTo>
                    <a:pt x="132617" y="253418"/>
                    <a:pt x="126161" y="257532"/>
                    <a:pt x="119070" y="260191"/>
                  </a:cubicBezTo>
                  <a:cubicBezTo>
                    <a:pt x="91932" y="270368"/>
                    <a:pt x="82073" y="263603"/>
                    <a:pt x="47950" y="260191"/>
                  </a:cubicBezTo>
                  <a:cubicBezTo>
                    <a:pt x="46257" y="255111"/>
                    <a:pt x="42870" y="250306"/>
                    <a:pt x="42870" y="244951"/>
                  </a:cubicBezTo>
                  <a:cubicBezTo>
                    <a:pt x="42870" y="227933"/>
                    <a:pt x="54862" y="209702"/>
                    <a:pt x="47950" y="194151"/>
                  </a:cubicBezTo>
                  <a:cubicBezTo>
                    <a:pt x="44443" y="186261"/>
                    <a:pt x="31017" y="197538"/>
                    <a:pt x="22550" y="199231"/>
                  </a:cubicBezTo>
                  <a:cubicBezTo>
                    <a:pt x="15777" y="195844"/>
                    <a:pt x="3585" y="196522"/>
                    <a:pt x="2230" y="189071"/>
                  </a:cubicBezTo>
                  <a:cubicBezTo>
                    <a:pt x="-5639" y="145794"/>
                    <a:pt x="7968" y="145562"/>
                    <a:pt x="32710" y="133191"/>
                  </a:cubicBezTo>
                  <a:cubicBezTo>
                    <a:pt x="35288" y="122880"/>
                    <a:pt x="42913" y="107834"/>
                    <a:pt x="32710" y="97631"/>
                  </a:cubicBezTo>
                  <a:cubicBezTo>
                    <a:pt x="28924" y="93845"/>
                    <a:pt x="22550" y="94244"/>
                    <a:pt x="17470" y="92551"/>
                  </a:cubicBezTo>
                  <a:cubicBezTo>
                    <a:pt x="22550" y="84084"/>
                    <a:pt x="25213" y="73577"/>
                    <a:pt x="32710" y="67151"/>
                  </a:cubicBezTo>
                  <a:cubicBezTo>
                    <a:pt x="44925" y="56681"/>
                    <a:pt x="66566" y="64778"/>
                    <a:pt x="78430" y="67151"/>
                  </a:cubicBezTo>
                  <a:cubicBezTo>
                    <a:pt x="93735" y="77355"/>
                    <a:pt x="95943" y="79737"/>
                    <a:pt x="113990" y="87471"/>
                  </a:cubicBezTo>
                  <a:cubicBezTo>
                    <a:pt x="118912" y="89580"/>
                    <a:pt x="124150" y="90858"/>
                    <a:pt x="129230" y="92551"/>
                  </a:cubicBezTo>
                  <a:cubicBezTo>
                    <a:pt x="185110" y="90858"/>
                    <a:pt x="241046" y="90489"/>
                    <a:pt x="296870" y="87471"/>
                  </a:cubicBezTo>
                  <a:cubicBezTo>
                    <a:pt x="311490" y="86681"/>
                    <a:pt x="318922" y="80313"/>
                    <a:pt x="332430" y="77311"/>
                  </a:cubicBezTo>
                  <a:cubicBezTo>
                    <a:pt x="342485" y="75077"/>
                    <a:pt x="352750" y="73924"/>
                    <a:pt x="362910" y="72231"/>
                  </a:cubicBezTo>
                  <a:cubicBezTo>
                    <a:pt x="373070" y="73924"/>
                    <a:pt x="386107" y="70028"/>
                    <a:pt x="393390" y="77311"/>
                  </a:cubicBezTo>
                  <a:cubicBezTo>
                    <a:pt x="397707" y="81628"/>
                    <a:pt x="384073" y="88952"/>
                    <a:pt x="378150" y="87471"/>
                  </a:cubicBezTo>
                  <a:cubicBezTo>
                    <a:pt x="372955" y="86172"/>
                    <a:pt x="375179" y="77153"/>
                    <a:pt x="373070" y="72231"/>
                  </a:cubicBezTo>
                  <a:cubicBezTo>
                    <a:pt x="360638" y="43223"/>
                    <a:pt x="365450" y="-8202"/>
                    <a:pt x="367990" y="1111"/>
                  </a:cubicBez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grpSp>
      <p:sp>
        <p:nvSpPr>
          <p:cNvPr id="10" name="Freeform: Shape 9">
            <a:extLst>
              <a:ext uri="{FF2B5EF4-FFF2-40B4-BE49-F238E27FC236}">
                <a16:creationId xmlns:a16="http://schemas.microsoft.com/office/drawing/2014/main" id="{3961052D-040D-AB15-A675-E82C4DA2E970}"/>
              </a:ext>
            </a:extLst>
          </p:cNvPr>
          <p:cNvSpPr/>
          <p:nvPr/>
        </p:nvSpPr>
        <p:spPr>
          <a:xfrm>
            <a:off x="5732093" y="2214627"/>
            <a:ext cx="1873472" cy="2241024"/>
          </a:xfrm>
          <a:custGeom>
            <a:avLst/>
            <a:gdLst>
              <a:gd name="connsiteX0" fmla="*/ 671274 w 1788874"/>
              <a:gd name="connsiteY0" fmla="*/ 477543 h 2236533"/>
              <a:gd name="connsiteX1" fmla="*/ 645874 w 1788874"/>
              <a:gd name="connsiteY1" fmla="*/ 472463 h 2236533"/>
              <a:gd name="connsiteX2" fmla="*/ 625554 w 1788874"/>
              <a:gd name="connsiteY2" fmla="*/ 396263 h 2236533"/>
              <a:gd name="connsiteX3" fmla="*/ 640794 w 1788874"/>
              <a:gd name="connsiteY3" fmla="*/ 391183 h 2236533"/>
              <a:gd name="connsiteX4" fmla="*/ 676354 w 1788874"/>
              <a:gd name="connsiteY4" fmla="*/ 370863 h 2236533"/>
              <a:gd name="connsiteX5" fmla="*/ 620474 w 1788874"/>
              <a:gd name="connsiteY5" fmla="*/ 345463 h 2236533"/>
              <a:gd name="connsiteX6" fmla="*/ 640794 w 1788874"/>
              <a:gd name="connsiteY6" fmla="*/ 335303 h 2236533"/>
              <a:gd name="connsiteX7" fmla="*/ 661114 w 1788874"/>
              <a:gd name="connsiteY7" fmla="*/ 330223 h 2236533"/>
              <a:gd name="connsiteX8" fmla="*/ 671274 w 1788874"/>
              <a:gd name="connsiteY8" fmla="*/ 314983 h 2236533"/>
              <a:gd name="connsiteX9" fmla="*/ 650954 w 1788874"/>
              <a:gd name="connsiteY9" fmla="*/ 269263 h 2236533"/>
              <a:gd name="connsiteX10" fmla="*/ 635714 w 1788874"/>
              <a:gd name="connsiteY10" fmla="*/ 243863 h 2236533"/>
              <a:gd name="connsiteX11" fmla="*/ 615394 w 1788874"/>
              <a:gd name="connsiteY11" fmla="*/ 198143 h 2236533"/>
              <a:gd name="connsiteX12" fmla="*/ 595074 w 1788874"/>
              <a:gd name="connsiteY12" fmla="*/ 193063 h 2236533"/>
              <a:gd name="connsiteX13" fmla="*/ 574754 w 1788874"/>
              <a:gd name="connsiteY13" fmla="*/ 152423 h 2236533"/>
              <a:gd name="connsiteX14" fmla="*/ 600154 w 1788874"/>
              <a:gd name="connsiteY14" fmla="*/ 147343 h 2236533"/>
              <a:gd name="connsiteX15" fmla="*/ 656034 w 1788874"/>
              <a:gd name="connsiteY15" fmla="*/ 132103 h 2236533"/>
              <a:gd name="connsiteX16" fmla="*/ 671274 w 1788874"/>
              <a:gd name="connsiteY16" fmla="*/ 142263 h 2236533"/>
              <a:gd name="connsiteX17" fmla="*/ 701754 w 1788874"/>
              <a:gd name="connsiteY17" fmla="*/ 157503 h 2236533"/>
              <a:gd name="connsiteX18" fmla="*/ 722074 w 1788874"/>
              <a:gd name="connsiteY18" fmla="*/ 177823 h 2236533"/>
              <a:gd name="connsiteX19" fmla="*/ 772874 w 1788874"/>
              <a:gd name="connsiteY19" fmla="*/ 187983 h 2236533"/>
              <a:gd name="connsiteX20" fmla="*/ 777954 w 1788874"/>
              <a:gd name="connsiteY20" fmla="*/ 218463 h 2236533"/>
              <a:gd name="connsiteX21" fmla="*/ 828754 w 1788874"/>
              <a:gd name="connsiteY21" fmla="*/ 243863 h 2236533"/>
              <a:gd name="connsiteX22" fmla="*/ 854154 w 1788874"/>
              <a:gd name="connsiteY22" fmla="*/ 248943 h 2236533"/>
              <a:gd name="connsiteX23" fmla="*/ 859234 w 1788874"/>
              <a:gd name="connsiteY23" fmla="*/ 269263 h 2236533"/>
              <a:gd name="connsiteX24" fmla="*/ 935434 w 1788874"/>
              <a:gd name="connsiteY24" fmla="*/ 279423 h 2236533"/>
              <a:gd name="connsiteX25" fmla="*/ 950674 w 1788874"/>
              <a:gd name="connsiteY25" fmla="*/ 274343 h 2236533"/>
              <a:gd name="connsiteX26" fmla="*/ 976074 w 1788874"/>
              <a:gd name="connsiteY26" fmla="*/ 299743 h 2236533"/>
              <a:gd name="connsiteX27" fmla="*/ 991314 w 1788874"/>
              <a:gd name="connsiteY27" fmla="*/ 304823 h 2236533"/>
              <a:gd name="connsiteX28" fmla="*/ 1092914 w 1788874"/>
              <a:gd name="connsiteY28" fmla="*/ 320063 h 2236533"/>
              <a:gd name="connsiteX29" fmla="*/ 1113234 w 1788874"/>
              <a:gd name="connsiteY29" fmla="*/ 330223 h 2236533"/>
              <a:gd name="connsiteX30" fmla="*/ 1128474 w 1788874"/>
              <a:gd name="connsiteY30" fmla="*/ 335303 h 2236533"/>
              <a:gd name="connsiteX31" fmla="*/ 1148794 w 1788874"/>
              <a:gd name="connsiteY31" fmla="*/ 355623 h 2236533"/>
              <a:gd name="connsiteX32" fmla="*/ 1189434 w 1788874"/>
              <a:gd name="connsiteY32" fmla="*/ 340383 h 2236533"/>
              <a:gd name="connsiteX33" fmla="*/ 1209754 w 1788874"/>
              <a:gd name="connsiteY33" fmla="*/ 330223 h 2236533"/>
              <a:gd name="connsiteX34" fmla="*/ 1214834 w 1788874"/>
              <a:gd name="connsiteY34" fmla="*/ 345463 h 2236533"/>
              <a:gd name="connsiteX35" fmla="*/ 1255474 w 1788874"/>
              <a:gd name="connsiteY35" fmla="*/ 370863 h 2236533"/>
              <a:gd name="connsiteX36" fmla="*/ 1270714 w 1788874"/>
              <a:gd name="connsiteY36" fmla="*/ 355623 h 2236533"/>
              <a:gd name="connsiteX37" fmla="*/ 1285954 w 1788874"/>
              <a:gd name="connsiteY37" fmla="*/ 350543 h 2236533"/>
              <a:gd name="connsiteX38" fmla="*/ 1357074 w 1788874"/>
              <a:gd name="connsiteY38" fmla="*/ 345463 h 2236533"/>
              <a:gd name="connsiteX39" fmla="*/ 1407874 w 1788874"/>
              <a:gd name="connsiteY39" fmla="*/ 340383 h 2236533"/>
              <a:gd name="connsiteX40" fmla="*/ 1412954 w 1788874"/>
              <a:gd name="connsiteY40" fmla="*/ 279423 h 2236533"/>
              <a:gd name="connsiteX41" fmla="*/ 1418034 w 1788874"/>
              <a:gd name="connsiteY41" fmla="*/ 264183 h 2236533"/>
              <a:gd name="connsiteX42" fmla="*/ 1407874 w 1788874"/>
              <a:gd name="connsiteY42" fmla="*/ 157503 h 2236533"/>
              <a:gd name="connsiteX43" fmla="*/ 1402794 w 1788874"/>
              <a:gd name="connsiteY43" fmla="*/ 137183 h 2236533"/>
              <a:gd name="connsiteX44" fmla="*/ 1397714 w 1788874"/>
              <a:gd name="connsiteY44" fmla="*/ 106703 h 2236533"/>
              <a:gd name="connsiteX45" fmla="*/ 1402794 w 1788874"/>
              <a:gd name="connsiteY45" fmla="*/ 50823 h 2236533"/>
              <a:gd name="connsiteX46" fmla="*/ 1418034 w 1788874"/>
              <a:gd name="connsiteY46" fmla="*/ 40663 h 2236533"/>
              <a:gd name="connsiteX47" fmla="*/ 1428194 w 1788874"/>
              <a:gd name="connsiteY47" fmla="*/ 20343 h 2236533"/>
              <a:gd name="connsiteX48" fmla="*/ 1448514 w 1788874"/>
              <a:gd name="connsiteY48" fmla="*/ 15263 h 2236533"/>
              <a:gd name="connsiteX49" fmla="*/ 1484074 w 1788874"/>
              <a:gd name="connsiteY49" fmla="*/ 10183 h 2236533"/>
              <a:gd name="connsiteX50" fmla="*/ 1509474 w 1788874"/>
              <a:gd name="connsiteY50" fmla="*/ 23 h 2236533"/>
              <a:gd name="connsiteX51" fmla="*/ 1545034 w 1788874"/>
              <a:gd name="connsiteY51" fmla="*/ 10183 h 2236533"/>
              <a:gd name="connsiteX52" fmla="*/ 1545034 w 1788874"/>
              <a:gd name="connsiteY52" fmla="*/ 45743 h 2236533"/>
              <a:gd name="connsiteX53" fmla="*/ 1550114 w 1788874"/>
              <a:gd name="connsiteY53" fmla="*/ 91463 h 2236533"/>
              <a:gd name="connsiteX54" fmla="*/ 1555194 w 1788874"/>
              <a:gd name="connsiteY54" fmla="*/ 116863 h 2236533"/>
              <a:gd name="connsiteX55" fmla="*/ 1590754 w 1788874"/>
              <a:gd name="connsiteY55" fmla="*/ 167663 h 2236533"/>
              <a:gd name="connsiteX56" fmla="*/ 1611074 w 1788874"/>
              <a:gd name="connsiteY56" fmla="*/ 213383 h 2236533"/>
              <a:gd name="connsiteX57" fmla="*/ 1697434 w 1788874"/>
              <a:gd name="connsiteY57" fmla="*/ 269263 h 2236533"/>
              <a:gd name="connsiteX58" fmla="*/ 1712674 w 1788874"/>
              <a:gd name="connsiteY58" fmla="*/ 284503 h 2236533"/>
              <a:gd name="connsiteX59" fmla="*/ 1722834 w 1788874"/>
              <a:gd name="connsiteY59" fmla="*/ 299743 h 2236533"/>
              <a:gd name="connsiteX60" fmla="*/ 1743154 w 1788874"/>
              <a:gd name="connsiteY60" fmla="*/ 304823 h 2236533"/>
              <a:gd name="connsiteX61" fmla="*/ 1788874 w 1788874"/>
              <a:gd name="connsiteY61" fmla="*/ 314983 h 2236533"/>
              <a:gd name="connsiteX62" fmla="*/ 1768554 w 1788874"/>
              <a:gd name="connsiteY62" fmla="*/ 345463 h 2236533"/>
              <a:gd name="connsiteX63" fmla="*/ 1753314 w 1788874"/>
              <a:gd name="connsiteY63" fmla="*/ 381023 h 2236533"/>
              <a:gd name="connsiteX64" fmla="*/ 1732994 w 1788874"/>
              <a:gd name="connsiteY64" fmla="*/ 391183 h 2236533"/>
              <a:gd name="connsiteX65" fmla="*/ 1712674 w 1788874"/>
              <a:gd name="connsiteY65" fmla="*/ 411503 h 2236533"/>
              <a:gd name="connsiteX66" fmla="*/ 1672034 w 1788874"/>
              <a:gd name="connsiteY66" fmla="*/ 426743 h 2236533"/>
              <a:gd name="connsiteX67" fmla="*/ 1666954 w 1788874"/>
              <a:gd name="connsiteY67" fmla="*/ 396263 h 2236533"/>
              <a:gd name="connsiteX68" fmla="*/ 1661874 w 1788874"/>
              <a:gd name="connsiteY68" fmla="*/ 370863 h 2236533"/>
              <a:gd name="connsiteX69" fmla="*/ 1636474 w 1788874"/>
              <a:gd name="connsiteY69" fmla="*/ 360703 h 2236533"/>
              <a:gd name="connsiteX70" fmla="*/ 1595834 w 1788874"/>
              <a:gd name="connsiteY70" fmla="*/ 375943 h 2236533"/>
              <a:gd name="connsiteX71" fmla="*/ 1560274 w 1788874"/>
              <a:gd name="connsiteY71" fmla="*/ 386103 h 2236533"/>
              <a:gd name="connsiteX72" fmla="*/ 1570434 w 1788874"/>
              <a:gd name="connsiteY72" fmla="*/ 375943 h 2236533"/>
              <a:gd name="connsiteX73" fmla="*/ 1545034 w 1788874"/>
              <a:gd name="connsiteY73" fmla="*/ 365783 h 2236533"/>
              <a:gd name="connsiteX74" fmla="*/ 1499314 w 1788874"/>
              <a:gd name="connsiteY74" fmla="*/ 350543 h 2236533"/>
              <a:gd name="connsiteX75" fmla="*/ 1478994 w 1788874"/>
              <a:gd name="connsiteY75" fmla="*/ 355623 h 2236533"/>
              <a:gd name="connsiteX76" fmla="*/ 1499314 w 1788874"/>
              <a:gd name="connsiteY76" fmla="*/ 370863 h 2236533"/>
              <a:gd name="connsiteX77" fmla="*/ 1519634 w 1788874"/>
              <a:gd name="connsiteY77" fmla="*/ 391183 h 2236533"/>
              <a:gd name="connsiteX78" fmla="*/ 1499314 w 1788874"/>
              <a:gd name="connsiteY78" fmla="*/ 401343 h 2236533"/>
              <a:gd name="connsiteX79" fmla="*/ 1499314 w 1788874"/>
              <a:gd name="connsiteY79" fmla="*/ 452143 h 2236533"/>
              <a:gd name="connsiteX80" fmla="*/ 1367234 w 1788874"/>
              <a:gd name="connsiteY80" fmla="*/ 609623 h 2236533"/>
              <a:gd name="connsiteX81" fmla="*/ 1311354 w 1788874"/>
              <a:gd name="connsiteY81" fmla="*/ 665503 h 2236533"/>
              <a:gd name="connsiteX82" fmla="*/ 1291034 w 1788874"/>
              <a:gd name="connsiteY82" fmla="*/ 680743 h 2236533"/>
              <a:gd name="connsiteX83" fmla="*/ 1301194 w 1788874"/>
              <a:gd name="connsiteY83" fmla="*/ 665503 h 2236533"/>
              <a:gd name="connsiteX84" fmla="*/ 1306274 w 1788874"/>
              <a:gd name="connsiteY84" fmla="*/ 650263 h 2236533"/>
              <a:gd name="connsiteX85" fmla="*/ 1316434 w 1788874"/>
              <a:gd name="connsiteY85" fmla="*/ 609623 h 2236533"/>
              <a:gd name="connsiteX86" fmla="*/ 1331674 w 1788874"/>
              <a:gd name="connsiteY86" fmla="*/ 650263 h 2236533"/>
              <a:gd name="connsiteX87" fmla="*/ 1346914 w 1788874"/>
              <a:gd name="connsiteY87" fmla="*/ 624863 h 2236533"/>
              <a:gd name="connsiteX88" fmla="*/ 1357074 w 1788874"/>
              <a:gd name="connsiteY88" fmla="*/ 568983 h 2236533"/>
              <a:gd name="connsiteX89" fmla="*/ 1382474 w 1788874"/>
              <a:gd name="connsiteY89" fmla="*/ 548663 h 2236533"/>
              <a:gd name="connsiteX90" fmla="*/ 1418034 w 1788874"/>
              <a:gd name="connsiteY90" fmla="*/ 528343 h 2236533"/>
              <a:gd name="connsiteX91" fmla="*/ 1463754 w 1788874"/>
              <a:gd name="connsiteY91" fmla="*/ 508023 h 2236533"/>
              <a:gd name="connsiteX92" fmla="*/ 1489154 w 1788874"/>
              <a:gd name="connsiteY92" fmla="*/ 528343 h 2236533"/>
              <a:gd name="connsiteX93" fmla="*/ 1519634 w 1788874"/>
              <a:gd name="connsiteY93" fmla="*/ 538503 h 2236533"/>
              <a:gd name="connsiteX94" fmla="*/ 1529794 w 1788874"/>
              <a:gd name="connsiteY94" fmla="*/ 558823 h 2236533"/>
              <a:gd name="connsiteX95" fmla="*/ 1545034 w 1788874"/>
              <a:gd name="connsiteY95" fmla="*/ 563903 h 2236533"/>
              <a:gd name="connsiteX96" fmla="*/ 1585674 w 1788874"/>
              <a:gd name="connsiteY96" fmla="*/ 574063 h 2236533"/>
              <a:gd name="connsiteX97" fmla="*/ 1590754 w 1788874"/>
              <a:gd name="connsiteY97" fmla="*/ 589303 h 2236533"/>
              <a:gd name="connsiteX98" fmla="*/ 1616154 w 1788874"/>
              <a:gd name="connsiteY98" fmla="*/ 604543 h 2236533"/>
              <a:gd name="connsiteX99" fmla="*/ 1565354 w 1788874"/>
              <a:gd name="connsiteY99" fmla="*/ 624863 h 2236533"/>
              <a:gd name="connsiteX100" fmla="*/ 1534874 w 1788874"/>
              <a:gd name="connsiteY100" fmla="*/ 640103 h 2236533"/>
              <a:gd name="connsiteX101" fmla="*/ 1514554 w 1788874"/>
              <a:gd name="connsiteY101" fmla="*/ 645183 h 2236533"/>
              <a:gd name="connsiteX102" fmla="*/ 1504394 w 1788874"/>
              <a:gd name="connsiteY102" fmla="*/ 660423 h 2236533"/>
              <a:gd name="connsiteX103" fmla="*/ 1499314 w 1788874"/>
              <a:gd name="connsiteY103" fmla="*/ 680743 h 2236533"/>
              <a:gd name="connsiteX104" fmla="*/ 1453594 w 1788874"/>
              <a:gd name="connsiteY104" fmla="*/ 701063 h 2236533"/>
              <a:gd name="connsiteX105" fmla="*/ 1448514 w 1788874"/>
              <a:gd name="connsiteY105" fmla="*/ 731543 h 2236533"/>
              <a:gd name="connsiteX106" fmla="*/ 1468834 w 1788874"/>
              <a:gd name="connsiteY106" fmla="*/ 741703 h 2236533"/>
              <a:gd name="connsiteX107" fmla="*/ 1473914 w 1788874"/>
              <a:gd name="connsiteY107" fmla="*/ 762023 h 2236533"/>
              <a:gd name="connsiteX108" fmla="*/ 1478994 w 1788874"/>
              <a:gd name="connsiteY108" fmla="*/ 777263 h 2236533"/>
              <a:gd name="connsiteX109" fmla="*/ 1499314 w 1788874"/>
              <a:gd name="connsiteY109" fmla="*/ 792503 h 2236533"/>
              <a:gd name="connsiteX110" fmla="*/ 1509474 w 1788874"/>
              <a:gd name="connsiteY110" fmla="*/ 812823 h 2236533"/>
              <a:gd name="connsiteX111" fmla="*/ 1524714 w 1788874"/>
              <a:gd name="connsiteY111" fmla="*/ 822983 h 2236533"/>
              <a:gd name="connsiteX112" fmla="*/ 1580594 w 1788874"/>
              <a:gd name="connsiteY112" fmla="*/ 833143 h 2236533"/>
              <a:gd name="connsiteX113" fmla="*/ 1585674 w 1788874"/>
              <a:gd name="connsiteY113" fmla="*/ 848383 h 2236533"/>
              <a:gd name="connsiteX114" fmla="*/ 1580594 w 1788874"/>
              <a:gd name="connsiteY114" fmla="*/ 899183 h 2236533"/>
              <a:gd name="connsiteX115" fmla="*/ 1534874 w 1788874"/>
              <a:gd name="connsiteY115" fmla="*/ 914423 h 2236533"/>
              <a:gd name="connsiteX116" fmla="*/ 1550114 w 1788874"/>
              <a:gd name="connsiteY116" fmla="*/ 919503 h 2236533"/>
              <a:gd name="connsiteX117" fmla="*/ 1565354 w 1788874"/>
              <a:gd name="connsiteY117" fmla="*/ 995703 h 2236533"/>
              <a:gd name="connsiteX118" fmla="*/ 1575514 w 1788874"/>
              <a:gd name="connsiteY118" fmla="*/ 1016023 h 2236533"/>
              <a:gd name="connsiteX119" fmla="*/ 1600914 w 1788874"/>
              <a:gd name="connsiteY119" fmla="*/ 1082063 h 2236533"/>
              <a:gd name="connsiteX120" fmla="*/ 1605994 w 1788874"/>
              <a:gd name="connsiteY120" fmla="*/ 1102383 h 2236533"/>
              <a:gd name="connsiteX121" fmla="*/ 1616154 w 1788874"/>
              <a:gd name="connsiteY121" fmla="*/ 1117623 h 2236533"/>
              <a:gd name="connsiteX122" fmla="*/ 1611074 w 1788874"/>
              <a:gd name="connsiteY122" fmla="*/ 1244623 h 2236533"/>
              <a:gd name="connsiteX123" fmla="*/ 1605994 w 1788874"/>
              <a:gd name="connsiteY123" fmla="*/ 1275103 h 2236533"/>
              <a:gd name="connsiteX124" fmla="*/ 1565354 w 1788874"/>
              <a:gd name="connsiteY124" fmla="*/ 1295423 h 2236533"/>
              <a:gd name="connsiteX125" fmla="*/ 1545034 w 1788874"/>
              <a:gd name="connsiteY125" fmla="*/ 1310663 h 2236533"/>
              <a:gd name="connsiteX126" fmla="*/ 1534874 w 1788874"/>
              <a:gd name="connsiteY126" fmla="*/ 1330983 h 2236533"/>
              <a:gd name="connsiteX127" fmla="*/ 1514554 w 1788874"/>
              <a:gd name="connsiteY127" fmla="*/ 1366543 h 2236533"/>
              <a:gd name="connsiteX128" fmla="*/ 1499314 w 1788874"/>
              <a:gd name="connsiteY128" fmla="*/ 1341143 h 2236533"/>
              <a:gd name="connsiteX129" fmla="*/ 1484074 w 1788874"/>
              <a:gd name="connsiteY129" fmla="*/ 1310663 h 2236533"/>
              <a:gd name="connsiteX130" fmla="*/ 1463754 w 1788874"/>
              <a:gd name="connsiteY130" fmla="*/ 1270023 h 2236533"/>
              <a:gd name="connsiteX131" fmla="*/ 1458674 w 1788874"/>
              <a:gd name="connsiteY131" fmla="*/ 1295423 h 2236533"/>
              <a:gd name="connsiteX132" fmla="*/ 1453594 w 1788874"/>
              <a:gd name="connsiteY132" fmla="*/ 1371623 h 2236533"/>
              <a:gd name="connsiteX133" fmla="*/ 1433274 w 1788874"/>
              <a:gd name="connsiteY133" fmla="*/ 1381783 h 2236533"/>
              <a:gd name="connsiteX134" fmla="*/ 1392634 w 1788874"/>
              <a:gd name="connsiteY134" fmla="*/ 1391943 h 2236533"/>
              <a:gd name="connsiteX135" fmla="*/ 1362154 w 1788874"/>
              <a:gd name="connsiteY135" fmla="*/ 1412263 h 2236533"/>
              <a:gd name="connsiteX136" fmla="*/ 1331674 w 1788874"/>
              <a:gd name="connsiteY136" fmla="*/ 1437663 h 2236533"/>
              <a:gd name="connsiteX137" fmla="*/ 1311354 w 1788874"/>
              <a:gd name="connsiteY137" fmla="*/ 1457983 h 2236533"/>
              <a:gd name="connsiteX138" fmla="*/ 1219914 w 1788874"/>
              <a:gd name="connsiteY138" fmla="*/ 1473223 h 2236533"/>
              <a:gd name="connsiteX139" fmla="*/ 1214834 w 1788874"/>
              <a:gd name="connsiteY139" fmla="*/ 1508783 h 2236533"/>
              <a:gd name="connsiteX140" fmla="*/ 1230074 w 1788874"/>
              <a:gd name="connsiteY140" fmla="*/ 1513863 h 2236533"/>
              <a:gd name="connsiteX141" fmla="*/ 1230074 w 1788874"/>
              <a:gd name="connsiteY141" fmla="*/ 1600223 h 2236533"/>
              <a:gd name="connsiteX142" fmla="*/ 1219914 w 1788874"/>
              <a:gd name="connsiteY142" fmla="*/ 1640863 h 2236533"/>
              <a:gd name="connsiteX143" fmla="*/ 1204674 w 1788874"/>
              <a:gd name="connsiteY143" fmla="*/ 1701823 h 2236533"/>
              <a:gd name="connsiteX144" fmla="*/ 1164034 w 1788874"/>
              <a:gd name="connsiteY144" fmla="*/ 1747543 h 2236533"/>
              <a:gd name="connsiteX145" fmla="*/ 1153874 w 1788874"/>
              <a:gd name="connsiteY145" fmla="*/ 1762783 h 2236533"/>
              <a:gd name="connsiteX146" fmla="*/ 1113234 w 1788874"/>
              <a:gd name="connsiteY146" fmla="*/ 1767863 h 2236533"/>
              <a:gd name="connsiteX147" fmla="*/ 1062434 w 1788874"/>
              <a:gd name="connsiteY147" fmla="*/ 1783103 h 2236533"/>
              <a:gd name="connsiteX148" fmla="*/ 1011634 w 1788874"/>
              <a:gd name="connsiteY148" fmla="*/ 1798343 h 2236533"/>
              <a:gd name="connsiteX149" fmla="*/ 991314 w 1788874"/>
              <a:gd name="connsiteY149" fmla="*/ 1808503 h 2236533"/>
              <a:gd name="connsiteX150" fmla="*/ 940514 w 1788874"/>
              <a:gd name="connsiteY150" fmla="*/ 1833903 h 2236533"/>
              <a:gd name="connsiteX151" fmla="*/ 920194 w 1788874"/>
              <a:gd name="connsiteY151" fmla="*/ 1849143 h 2236533"/>
              <a:gd name="connsiteX152" fmla="*/ 894794 w 1788874"/>
              <a:gd name="connsiteY152" fmla="*/ 1864383 h 2236533"/>
              <a:gd name="connsiteX153" fmla="*/ 879554 w 1788874"/>
              <a:gd name="connsiteY153" fmla="*/ 1874543 h 2236533"/>
              <a:gd name="connsiteX154" fmla="*/ 864314 w 1788874"/>
              <a:gd name="connsiteY154" fmla="*/ 1879623 h 2236533"/>
              <a:gd name="connsiteX155" fmla="*/ 854154 w 1788874"/>
              <a:gd name="connsiteY155" fmla="*/ 1899943 h 2236533"/>
              <a:gd name="connsiteX156" fmla="*/ 828754 w 1788874"/>
              <a:gd name="connsiteY156" fmla="*/ 1940583 h 2236533"/>
              <a:gd name="connsiteX157" fmla="*/ 823674 w 1788874"/>
              <a:gd name="connsiteY157" fmla="*/ 1960903 h 2236533"/>
              <a:gd name="connsiteX158" fmla="*/ 788114 w 1788874"/>
              <a:gd name="connsiteY158" fmla="*/ 2006623 h 2236533"/>
              <a:gd name="connsiteX159" fmla="*/ 757634 w 1788874"/>
              <a:gd name="connsiteY159" fmla="*/ 2026943 h 2236533"/>
              <a:gd name="connsiteX160" fmla="*/ 732234 w 1788874"/>
              <a:gd name="connsiteY160" fmla="*/ 2021863 h 2236533"/>
              <a:gd name="connsiteX161" fmla="*/ 727154 w 1788874"/>
              <a:gd name="connsiteY161" fmla="*/ 1991383 h 2236533"/>
              <a:gd name="connsiteX162" fmla="*/ 711914 w 1788874"/>
              <a:gd name="connsiteY162" fmla="*/ 2006623 h 2236533"/>
              <a:gd name="connsiteX163" fmla="*/ 686514 w 1788874"/>
              <a:gd name="connsiteY163" fmla="*/ 2016783 h 2236533"/>
              <a:gd name="connsiteX164" fmla="*/ 645874 w 1788874"/>
              <a:gd name="connsiteY164" fmla="*/ 2026943 h 2236533"/>
              <a:gd name="connsiteX165" fmla="*/ 630634 w 1788874"/>
              <a:gd name="connsiteY165" fmla="*/ 2037103 h 2236533"/>
              <a:gd name="connsiteX166" fmla="*/ 615394 w 1788874"/>
              <a:gd name="connsiteY166" fmla="*/ 2052343 h 2236533"/>
              <a:gd name="connsiteX167" fmla="*/ 595074 w 1788874"/>
              <a:gd name="connsiteY167" fmla="*/ 2057423 h 2236533"/>
              <a:gd name="connsiteX168" fmla="*/ 584914 w 1788874"/>
              <a:gd name="connsiteY168" fmla="*/ 2021863 h 2236533"/>
              <a:gd name="connsiteX169" fmla="*/ 569674 w 1788874"/>
              <a:gd name="connsiteY169" fmla="*/ 2011703 h 2236533"/>
              <a:gd name="connsiteX170" fmla="*/ 529034 w 1788874"/>
              <a:gd name="connsiteY170" fmla="*/ 1996463 h 2236533"/>
              <a:gd name="connsiteX171" fmla="*/ 493474 w 1788874"/>
              <a:gd name="connsiteY171" fmla="*/ 2001543 h 2236533"/>
              <a:gd name="connsiteX172" fmla="*/ 478234 w 1788874"/>
              <a:gd name="connsiteY172" fmla="*/ 2006623 h 2236533"/>
              <a:gd name="connsiteX173" fmla="*/ 422354 w 1788874"/>
              <a:gd name="connsiteY173" fmla="*/ 2021863 h 2236533"/>
              <a:gd name="connsiteX174" fmla="*/ 391874 w 1788874"/>
              <a:gd name="connsiteY174" fmla="*/ 2047263 h 2236533"/>
              <a:gd name="connsiteX175" fmla="*/ 407114 w 1788874"/>
              <a:gd name="connsiteY175" fmla="*/ 2057423 h 2236533"/>
              <a:gd name="connsiteX176" fmla="*/ 402034 w 1788874"/>
              <a:gd name="connsiteY176" fmla="*/ 2133623 h 2236533"/>
              <a:gd name="connsiteX177" fmla="*/ 386794 w 1788874"/>
              <a:gd name="connsiteY177" fmla="*/ 2143783 h 2236533"/>
              <a:gd name="connsiteX178" fmla="*/ 361394 w 1788874"/>
              <a:gd name="connsiteY178" fmla="*/ 2133623 h 2236533"/>
              <a:gd name="connsiteX179" fmla="*/ 341074 w 1788874"/>
              <a:gd name="connsiteY179" fmla="*/ 2123463 h 2236533"/>
              <a:gd name="connsiteX180" fmla="*/ 330914 w 1788874"/>
              <a:gd name="connsiteY180" fmla="*/ 2153943 h 2236533"/>
              <a:gd name="connsiteX181" fmla="*/ 315674 w 1788874"/>
              <a:gd name="connsiteY181" fmla="*/ 2164103 h 2236533"/>
              <a:gd name="connsiteX182" fmla="*/ 295354 w 1788874"/>
              <a:gd name="connsiteY182" fmla="*/ 2159023 h 2236533"/>
              <a:gd name="connsiteX183" fmla="*/ 285194 w 1788874"/>
              <a:gd name="connsiteY183" fmla="*/ 2143783 h 2236533"/>
              <a:gd name="connsiteX184" fmla="*/ 269954 w 1788874"/>
              <a:gd name="connsiteY184" fmla="*/ 2123463 h 2236533"/>
              <a:gd name="connsiteX185" fmla="*/ 254714 w 1788874"/>
              <a:gd name="connsiteY185" fmla="*/ 2082823 h 2236533"/>
              <a:gd name="connsiteX186" fmla="*/ 249634 w 1788874"/>
              <a:gd name="connsiteY186" fmla="*/ 2113303 h 2236533"/>
              <a:gd name="connsiteX187" fmla="*/ 244554 w 1788874"/>
              <a:gd name="connsiteY187" fmla="*/ 2189503 h 2236533"/>
              <a:gd name="connsiteX188" fmla="*/ 229314 w 1788874"/>
              <a:gd name="connsiteY188" fmla="*/ 2194583 h 2236533"/>
              <a:gd name="connsiteX189" fmla="*/ 137874 w 1788874"/>
              <a:gd name="connsiteY189" fmla="*/ 2199663 h 2236533"/>
              <a:gd name="connsiteX190" fmla="*/ 122634 w 1788874"/>
              <a:gd name="connsiteY190" fmla="*/ 2204743 h 2236533"/>
              <a:gd name="connsiteX191" fmla="*/ 107394 w 1788874"/>
              <a:gd name="connsiteY191" fmla="*/ 2214903 h 2236533"/>
              <a:gd name="connsiteX192" fmla="*/ 36274 w 1788874"/>
              <a:gd name="connsiteY192" fmla="*/ 2219983 h 2236533"/>
              <a:gd name="connsiteX193" fmla="*/ 15954 w 1788874"/>
              <a:gd name="connsiteY193" fmla="*/ 2225063 h 2236533"/>
              <a:gd name="connsiteX194" fmla="*/ 714 w 1788874"/>
              <a:gd name="connsiteY194" fmla="*/ 2235223 h 2236533"/>
              <a:gd name="connsiteX195" fmla="*/ 10874 w 1788874"/>
              <a:gd name="connsiteY195" fmla="*/ 2214903 h 2236533"/>
              <a:gd name="connsiteX196" fmla="*/ 51514 w 1788874"/>
              <a:gd name="connsiteY196" fmla="*/ 2169183 h 2236533"/>
              <a:gd name="connsiteX197" fmla="*/ 56594 w 1788874"/>
              <a:gd name="connsiteY197" fmla="*/ 2153943 h 2236533"/>
              <a:gd name="connsiteX198" fmla="*/ 76914 w 1788874"/>
              <a:gd name="connsiteY198" fmla="*/ 2123463 h 2236533"/>
              <a:gd name="connsiteX199" fmla="*/ 132794 w 1788874"/>
              <a:gd name="connsiteY199" fmla="*/ 2072663 h 2236533"/>
              <a:gd name="connsiteX200" fmla="*/ 148034 w 1788874"/>
              <a:gd name="connsiteY200" fmla="*/ 2062503 h 2236533"/>
              <a:gd name="connsiteX201" fmla="*/ 178514 w 1788874"/>
              <a:gd name="connsiteY201" fmla="*/ 2047263 h 2236533"/>
              <a:gd name="connsiteX202" fmla="*/ 193754 w 1788874"/>
              <a:gd name="connsiteY202" fmla="*/ 2026943 h 2236533"/>
              <a:gd name="connsiteX203" fmla="*/ 203914 w 1788874"/>
              <a:gd name="connsiteY203" fmla="*/ 1935503 h 2236533"/>
              <a:gd name="connsiteX204" fmla="*/ 214074 w 1788874"/>
              <a:gd name="connsiteY204" fmla="*/ 1905023 h 2236533"/>
              <a:gd name="connsiteX205" fmla="*/ 203914 w 1788874"/>
              <a:gd name="connsiteY205" fmla="*/ 1859303 h 2236533"/>
              <a:gd name="connsiteX206" fmla="*/ 183594 w 1788874"/>
              <a:gd name="connsiteY206" fmla="*/ 1818663 h 2236533"/>
              <a:gd name="connsiteX207" fmla="*/ 173434 w 1788874"/>
              <a:gd name="connsiteY207" fmla="*/ 1783103 h 2236533"/>
              <a:gd name="connsiteX208" fmla="*/ 193754 w 1788874"/>
              <a:gd name="connsiteY208" fmla="*/ 1772943 h 2236533"/>
              <a:gd name="connsiteX209" fmla="*/ 208994 w 1788874"/>
              <a:gd name="connsiteY209" fmla="*/ 1767863 h 2236533"/>
              <a:gd name="connsiteX210" fmla="*/ 214074 w 1788874"/>
              <a:gd name="connsiteY210" fmla="*/ 1732303 h 2236533"/>
              <a:gd name="connsiteX211" fmla="*/ 224234 w 1788874"/>
              <a:gd name="connsiteY211" fmla="*/ 1681503 h 2236533"/>
              <a:gd name="connsiteX212" fmla="*/ 229314 w 1788874"/>
              <a:gd name="connsiteY212" fmla="*/ 1706903 h 2236533"/>
              <a:gd name="connsiteX213" fmla="*/ 229314 w 1788874"/>
              <a:gd name="connsiteY213" fmla="*/ 1762783 h 2236533"/>
              <a:gd name="connsiteX214" fmla="*/ 244554 w 1788874"/>
              <a:gd name="connsiteY214" fmla="*/ 1767863 h 2236533"/>
              <a:gd name="connsiteX215" fmla="*/ 264874 w 1788874"/>
              <a:gd name="connsiteY215" fmla="*/ 1772943 h 2236533"/>
              <a:gd name="connsiteX216" fmla="*/ 290274 w 1788874"/>
              <a:gd name="connsiteY216" fmla="*/ 1778023 h 2236533"/>
              <a:gd name="connsiteX217" fmla="*/ 320754 w 1788874"/>
              <a:gd name="connsiteY217" fmla="*/ 1788183 h 2236533"/>
              <a:gd name="connsiteX218" fmla="*/ 330914 w 1788874"/>
              <a:gd name="connsiteY218" fmla="*/ 1767863 h 2236533"/>
              <a:gd name="connsiteX219" fmla="*/ 325834 w 1788874"/>
              <a:gd name="connsiteY219" fmla="*/ 1752623 h 2236533"/>
              <a:gd name="connsiteX220" fmla="*/ 320754 w 1788874"/>
              <a:gd name="connsiteY220" fmla="*/ 1722143 h 2236533"/>
              <a:gd name="connsiteX221" fmla="*/ 315674 w 1788874"/>
              <a:gd name="connsiteY221" fmla="*/ 1696743 h 2236533"/>
              <a:gd name="connsiteX222" fmla="*/ 295354 w 1788874"/>
              <a:gd name="connsiteY222" fmla="*/ 1691663 h 2236533"/>
              <a:gd name="connsiteX223" fmla="*/ 280114 w 1788874"/>
              <a:gd name="connsiteY223" fmla="*/ 1701823 h 2236533"/>
              <a:gd name="connsiteX224" fmla="*/ 275034 w 1788874"/>
              <a:gd name="connsiteY224" fmla="*/ 1793263 h 2236533"/>
              <a:gd name="connsiteX225" fmla="*/ 290274 w 1788874"/>
              <a:gd name="connsiteY225" fmla="*/ 1762783 h 2236533"/>
              <a:gd name="connsiteX226" fmla="*/ 295354 w 1788874"/>
              <a:gd name="connsiteY226" fmla="*/ 1737383 h 2236533"/>
              <a:gd name="connsiteX227" fmla="*/ 300434 w 1788874"/>
              <a:gd name="connsiteY227" fmla="*/ 1722143 h 2236533"/>
              <a:gd name="connsiteX228" fmla="*/ 325834 w 1788874"/>
              <a:gd name="connsiteY228" fmla="*/ 1727223 h 2236533"/>
              <a:gd name="connsiteX229" fmla="*/ 310594 w 1788874"/>
              <a:gd name="connsiteY229" fmla="*/ 1742463 h 2236533"/>
              <a:gd name="connsiteX230" fmla="*/ 295354 w 1788874"/>
              <a:gd name="connsiteY230" fmla="*/ 1767863 h 2236533"/>
              <a:gd name="connsiteX231" fmla="*/ 290274 w 1788874"/>
              <a:gd name="connsiteY231" fmla="*/ 1747543 h 2236533"/>
              <a:gd name="connsiteX232" fmla="*/ 300434 w 1788874"/>
              <a:gd name="connsiteY232" fmla="*/ 1732303 h 2236533"/>
              <a:gd name="connsiteX233" fmla="*/ 310594 w 1788874"/>
              <a:gd name="connsiteY233" fmla="*/ 1691663 h 2236533"/>
              <a:gd name="connsiteX234" fmla="*/ 305514 w 1788874"/>
              <a:gd name="connsiteY234" fmla="*/ 1671343 h 2236533"/>
              <a:gd name="connsiteX235" fmla="*/ 275034 w 1788874"/>
              <a:gd name="connsiteY235" fmla="*/ 1640863 h 2236533"/>
              <a:gd name="connsiteX236" fmla="*/ 280114 w 1788874"/>
              <a:gd name="connsiteY236" fmla="*/ 1559583 h 2236533"/>
              <a:gd name="connsiteX237" fmla="*/ 285194 w 1788874"/>
              <a:gd name="connsiteY237" fmla="*/ 1574823 h 2236533"/>
              <a:gd name="connsiteX238" fmla="*/ 300434 w 1788874"/>
              <a:gd name="connsiteY238" fmla="*/ 1584983 h 2236533"/>
              <a:gd name="connsiteX239" fmla="*/ 315674 w 1788874"/>
              <a:gd name="connsiteY239" fmla="*/ 1569743 h 2236533"/>
              <a:gd name="connsiteX240" fmla="*/ 330914 w 1788874"/>
              <a:gd name="connsiteY240" fmla="*/ 1564663 h 2236533"/>
              <a:gd name="connsiteX241" fmla="*/ 341074 w 1788874"/>
              <a:gd name="connsiteY241" fmla="*/ 1539263 h 2236533"/>
              <a:gd name="connsiteX242" fmla="*/ 366474 w 1788874"/>
              <a:gd name="connsiteY242" fmla="*/ 1513863 h 2236533"/>
              <a:gd name="connsiteX243" fmla="*/ 442674 w 1788874"/>
              <a:gd name="connsiteY243" fmla="*/ 1508783 h 2236533"/>
              <a:gd name="connsiteX244" fmla="*/ 483314 w 1788874"/>
              <a:gd name="connsiteY244" fmla="*/ 1483383 h 2236533"/>
              <a:gd name="connsiteX245" fmla="*/ 493474 w 1788874"/>
              <a:gd name="connsiteY245" fmla="*/ 1463063 h 2236533"/>
              <a:gd name="connsiteX246" fmla="*/ 488394 w 1788874"/>
              <a:gd name="connsiteY246" fmla="*/ 1442743 h 2236533"/>
              <a:gd name="connsiteX247" fmla="*/ 513794 w 1788874"/>
              <a:gd name="connsiteY247" fmla="*/ 1402103 h 2236533"/>
              <a:gd name="connsiteX248" fmla="*/ 513794 w 1788874"/>
              <a:gd name="connsiteY248" fmla="*/ 1361463 h 2236533"/>
              <a:gd name="connsiteX249" fmla="*/ 523954 w 1788874"/>
              <a:gd name="connsiteY249" fmla="*/ 1300503 h 2236533"/>
              <a:gd name="connsiteX250" fmla="*/ 564594 w 1788874"/>
              <a:gd name="connsiteY250" fmla="*/ 1280183 h 2236533"/>
              <a:gd name="connsiteX251" fmla="*/ 605234 w 1788874"/>
              <a:gd name="connsiteY251" fmla="*/ 1239543 h 2236533"/>
              <a:gd name="connsiteX252" fmla="*/ 620474 w 1788874"/>
              <a:gd name="connsiteY252" fmla="*/ 1224303 h 2236533"/>
              <a:gd name="connsiteX253" fmla="*/ 630634 w 1788874"/>
              <a:gd name="connsiteY253" fmla="*/ 1209063 h 2236533"/>
              <a:gd name="connsiteX254" fmla="*/ 645874 w 1788874"/>
              <a:gd name="connsiteY254" fmla="*/ 1188743 h 2236533"/>
              <a:gd name="connsiteX255" fmla="*/ 650954 w 1788874"/>
              <a:gd name="connsiteY255" fmla="*/ 1158263 h 2236533"/>
              <a:gd name="connsiteX256" fmla="*/ 661114 w 1788874"/>
              <a:gd name="connsiteY256" fmla="*/ 1122703 h 2236533"/>
              <a:gd name="connsiteX257" fmla="*/ 645874 w 1788874"/>
              <a:gd name="connsiteY257" fmla="*/ 1112543 h 2236533"/>
              <a:gd name="connsiteX258" fmla="*/ 615394 w 1788874"/>
              <a:gd name="connsiteY258" fmla="*/ 1097303 h 2236533"/>
              <a:gd name="connsiteX259" fmla="*/ 625554 w 1788874"/>
              <a:gd name="connsiteY259" fmla="*/ 1066823 h 2236533"/>
              <a:gd name="connsiteX260" fmla="*/ 620474 w 1788874"/>
              <a:gd name="connsiteY260" fmla="*/ 1026183 h 2236533"/>
              <a:gd name="connsiteX261" fmla="*/ 605234 w 1788874"/>
              <a:gd name="connsiteY261" fmla="*/ 1000783 h 2236533"/>
              <a:gd name="connsiteX262" fmla="*/ 554434 w 1788874"/>
              <a:gd name="connsiteY262" fmla="*/ 960143 h 2236533"/>
              <a:gd name="connsiteX263" fmla="*/ 523954 w 1788874"/>
              <a:gd name="connsiteY263" fmla="*/ 914423 h 2236533"/>
              <a:gd name="connsiteX264" fmla="*/ 508714 w 1788874"/>
              <a:gd name="connsiteY264" fmla="*/ 894103 h 2236533"/>
              <a:gd name="connsiteX265" fmla="*/ 462994 w 1788874"/>
              <a:gd name="connsiteY265" fmla="*/ 878863 h 2236533"/>
              <a:gd name="connsiteX266" fmla="*/ 473154 w 1788874"/>
              <a:gd name="connsiteY266" fmla="*/ 817903 h 2236533"/>
              <a:gd name="connsiteX267" fmla="*/ 488394 w 1788874"/>
              <a:gd name="connsiteY267" fmla="*/ 802663 h 2236533"/>
              <a:gd name="connsiteX268" fmla="*/ 483314 w 1788874"/>
              <a:gd name="connsiteY268" fmla="*/ 716303 h 2236533"/>
              <a:gd name="connsiteX269" fmla="*/ 478234 w 1788874"/>
              <a:gd name="connsiteY269" fmla="*/ 695983 h 2236533"/>
              <a:gd name="connsiteX270" fmla="*/ 468074 w 1788874"/>
              <a:gd name="connsiteY270" fmla="*/ 665503 h 2236533"/>
              <a:gd name="connsiteX271" fmla="*/ 488394 w 1788874"/>
              <a:gd name="connsiteY271" fmla="*/ 655343 h 2236533"/>
              <a:gd name="connsiteX272" fmla="*/ 523954 w 1788874"/>
              <a:gd name="connsiteY272" fmla="*/ 645183 h 2236533"/>
              <a:gd name="connsiteX273" fmla="*/ 544274 w 1788874"/>
              <a:gd name="connsiteY273" fmla="*/ 629943 h 2236533"/>
              <a:gd name="connsiteX274" fmla="*/ 584914 w 1788874"/>
              <a:gd name="connsiteY274" fmla="*/ 609623 h 2236533"/>
              <a:gd name="connsiteX275" fmla="*/ 620474 w 1788874"/>
              <a:gd name="connsiteY275" fmla="*/ 568983 h 2236533"/>
              <a:gd name="connsiteX276" fmla="*/ 625554 w 1788874"/>
              <a:gd name="connsiteY276" fmla="*/ 553743 h 2236533"/>
              <a:gd name="connsiteX277" fmla="*/ 630634 w 1788874"/>
              <a:gd name="connsiteY277" fmla="*/ 497863 h 2236533"/>
              <a:gd name="connsiteX278" fmla="*/ 671274 w 1788874"/>
              <a:gd name="connsiteY278" fmla="*/ 477543 h 22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788874" h="2236533">
                <a:moveTo>
                  <a:pt x="671274" y="477543"/>
                </a:moveTo>
                <a:cubicBezTo>
                  <a:pt x="673814" y="473310"/>
                  <a:pt x="649492" y="480303"/>
                  <a:pt x="645874" y="472463"/>
                </a:cubicBezTo>
                <a:cubicBezTo>
                  <a:pt x="592352" y="356498"/>
                  <a:pt x="672070" y="442779"/>
                  <a:pt x="625554" y="396263"/>
                </a:cubicBezTo>
                <a:cubicBezTo>
                  <a:pt x="630634" y="394570"/>
                  <a:pt x="635872" y="393292"/>
                  <a:pt x="640794" y="391183"/>
                </a:cubicBezTo>
                <a:cubicBezTo>
                  <a:pt x="658841" y="383449"/>
                  <a:pt x="661049" y="381067"/>
                  <a:pt x="676354" y="370863"/>
                </a:cubicBezTo>
                <a:cubicBezTo>
                  <a:pt x="650154" y="318462"/>
                  <a:pt x="692315" y="388567"/>
                  <a:pt x="620474" y="345463"/>
                </a:cubicBezTo>
                <a:cubicBezTo>
                  <a:pt x="613980" y="341567"/>
                  <a:pt x="633703" y="337962"/>
                  <a:pt x="640794" y="335303"/>
                </a:cubicBezTo>
                <a:cubicBezTo>
                  <a:pt x="647331" y="332852"/>
                  <a:pt x="654341" y="331916"/>
                  <a:pt x="661114" y="330223"/>
                </a:cubicBezTo>
                <a:cubicBezTo>
                  <a:pt x="664501" y="325143"/>
                  <a:pt x="670600" y="321051"/>
                  <a:pt x="671274" y="314983"/>
                </a:cubicBezTo>
                <a:cubicBezTo>
                  <a:pt x="675143" y="280160"/>
                  <a:pt x="666412" y="289873"/>
                  <a:pt x="650954" y="269263"/>
                </a:cubicBezTo>
                <a:cubicBezTo>
                  <a:pt x="645030" y="261364"/>
                  <a:pt x="639800" y="252852"/>
                  <a:pt x="635714" y="243863"/>
                </a:cubicBezTo>
                <a:cubicBezTo>
                  <a:pt x="632664" y="237153"/>
                  <a:pt x="626340" y="205441"/>
                  <a:pt x="615394" y="198143"/>
                </a:cubicBezTo>
                <a:cubicBezTo>
                  <a:pt x="609585" y="194270"/>
                  <a:pt x="601847" y="194756"/>
                  <a:pt x="595074" y="193063"/>
                </a:cubicBezTo>
                <a:cubicBezTo>
                  <a:pt x="593225" y="190598"/>
                  <a:pt x="567390" y="161627"/>
                  <a:pt x="574754" y="152423"/>
                </a:cubicBezTo>
                <a:cubicBezTo>
                  <a:pt x="580148" y="145681"/>
                  <a:pt x="591741" y="149285"/>
                  <a:pt x="600154" y="147343"/>
                </a:cubicBezTo>
                <a:cubicBezTo>
                  <a:pt x="637395" y="138749"/>
                  <a:pt x="630843" y="140500"/>
                  <a:pt x="656034" y="132103"/>
                </a:cubicBezTo>
                <a:cubicBezTo>
                  <a:pt x="661114" y="135490"/>
                  <a:pt x="665813" y="139533"/>
                  <a:pt x="671274" y="142263"/>
                </a:cubicBezTo>
                <a:cubicBezTo>
                  <a:pt x="692908" y="153080"/>
                  <a:pt x="681372" y="140033"/>
                  <a:pt x="701754" y="157503"/>
                </a:cubicBezTo>
                <a:cubicBezTo>
                  <a:pt x="709027" y="163737"/>
                  <a:pt x="714279" y="172255"/>
                  <a:pt x="722074" y="177823"/>
                </a:cubicBezTo>
                <a:cubicBezTo>
                  <a:pt x="730940" y="184156"/>
                  <a:pt x="771665" y="187810"/>
                  <a:pt x="772874" y="187983"/>
                </a:cubicBezTo>
                <a:cubicBezTo>
                  <a:pt x="774567" y="198143"/>
                  <a:pt x="772047" y="210025"/>
                  <a:pt x="777954" y="218463"/>
                </a:cubicBezTo>
                <a:cubicBezTo>
                  <a:pt x="790028" y="235712"/>
                  <a:pt x="810433" y="239792"/>
                  <a:pt x="828754" y="243863"/>
                </a:cubicBezTo>
                <a:cubicBezTo>
                  <a:pt x="837183" y="245736"/>
                  <a:pt x="845687" y="247250"/>
                  <a:pt x="854154" y="248943"/>
                </a:cubicBezTo>
                <a:cubicBezTo>
                  <a:pt x="855847" y="255716"/>
                  <a:pt x="857316" y="262550"/>
                  <a:pt x="859234" y="269263"/>
                </a:cubicBezTo>
                <a:cubicBezTo>
                  <a:pt x="870066" y="307176"/>
                  <a:pt x="866800" y="284325"/>
                  <a:pt x="935434" y="279423"/>
                </a:cubicBezTo>
                <a:cubicBezTo>
                  <a:pt x="940514" y="277730"/>
                  <a:pt x="945373" y="273586"/>
                  <a:pt x="950674" y="274343"/>
                </a:cubicBezTo>
                <a:cubicBezTo>
                  <a:pt x="989987" y="279959"/>
                  <a:pt x="958556" y="282225"/>
                  <a:pt x="976074" y="299743"/>
                </a:cubicBezTo>
                <a:cubicBezTo>
                  <a:pt x="979860" y="303529"/>
                  <a:pt x="986038" y="303906"/>
                  <a:pt x="991314" y="304823"/>
                </a:cubicBezTo>
                <a:cubicBezTo>
                  <a:pt x="1025053" y="310691"/>
                  <a:pt x="1092914" y="320063"/>
                  <a:pt x="1092914" y="320063"/>
                </a:cubicBezTo>
                <a:cubicBezTo>
                  <a:pt x="1099687" y="323450"/>
                  <a:pt x="1106273" y="327240"/>
                  <a:pt x="1113234" y="330223"/>
                </a:cubicBezTo>
                <a:cubicBezTo>
                  <a:pt x="1118156" y="332332"/>
                  <a:pt x="1124117" y="332191"/>
                  <a:pt x="1128474" y="335303"/>
                </a:cubicBezTo>
                <a:cubicBezTo>
                  <a:pt x="1136269" y="340871"/>
                  <a:pt x="1142021" y="348850"/>
                  <a:pt x="1148794" y="355623"/>
                </a:cubicBezTo>
                <a:cubicBezTo>
                  <a:pt x="1162341" y="350543"/>
                  <a:pt x="1176079" y="345948"/>
                  <a:pt x="1189434" y="340383"/>
                </a:cubicBezTo>
                <a:cubicBezTo>
                  <a:pt x="1196424" y="337470"/>
                  <a:pt x="1202328" y="328738"/>
                  <a:pt x="1209754" y="330223"/>
                </a:cubicBezTo>
                <a:cubicBezTo>
                  <a:pt x="1215005" y="331273"/>
                  <a:pt x="1211406" y="341349"/>
                  <a:pt x="1214834" y="345463"/>
                </a:cubicBezTo>
                <a:cubicBezTo>
                  <a:pt x="1224255" y="356768"/>
                  <a:pt x="1242748" y="364500"/>
                  <a:pt x="1255474" y="370863"/>
                </a:cubicBezTo>
                <a:cubicBezTo>
                  <a:pt x="1260554" y="365783"/>
                  <a:pt x="1264736" y="359608"/>
                  <a:pt x="1270714" y="355623"/>
                </a:cubicBezTo>
                <a:cubicBezTo>
                  <a:pt x="1275169" y="352653"/>
                  <a:pt x="1280636" y="351169"/>
                  <a:pt x="1285954" y="350543"/>
                </a:cubicBezTo>
                <a:cubicBezTo>
                  <a:pt x="1309558" y="347766"/>
                  <a:pt x="1333389" y="347437"/>
                  <a:pt x="1357074" y="345463"/>
                </a:cubicBezTo>
                <a:cubicBezTo>
                  <a:pt x="1374033" y="344050"/>
                  <a:pt x="1390941" y="342076"/>
                  <a:pt x="1407874" y="340383"/>
                </a:cubicBezTo>
                <a:cubicBezTo>
                  <a:pt x="1409567" y="320063"/>
                  <a:pt x="1410259" y="299635"/>
                  <a:pt x="1412954" y="279423"/>
                </a:cubicBezTo>
                <a:cubicBezTo>
                  <a:pt x="1413662" y="274115"/>
                  <a:pt x="1418034" y="269538"/>
                  <a:pt x="1418034" y="264183"/>
                </a:cubicBezTo>
                <a:cubicBezTo>
                  <a:pt x="1418034" y="238885"/>
                  <a:pt x="1413326" y="187490"/>
                  <a:pt x="1407874" y="157503"/>
                </a:cubicBezTo>
                <a:cubicBezTo>
                  <a:pt x="1406625" y="150634"/>
                  <a:pt x="1404163" y="144029"/>
                  <a:pt x="1402794" y="137183"/>
                </a:cubicBezTo>
                <a:cubicBezTo>
                  <a:pt x="1400774" y="127083"/>
                  <a:pt x="1399407" y="116863"/>
                  <a:pt x="1397714" y="106703"/>
                </a:cubicBezTo>
                <a:cubicBezTo>
                  <a:pt x="1399407" y="88076"/>
                  <a:pt x="1397294" y="68699"/>
                  <a:pt x="1402794" y="50823"/>
                </a:cubicBezTo>
                <a:cubicBezTo>
                  <a:pt x="1404590" y="44988"/>
                  <a:pt x="1414125" y="45353"/>
                  <a:pt x="1418034" y="40663"/>
                </a:cubicBezTo>
                <a:cubicBezTo>
                  <a:pt x="1422882" y="34845"/>
                  <a:pt x="1422376" y="25191"/>
                  <a:pt x="1428194" y="20343"/>
                </a:cubicBezTo>
                <a:cubicBezTo>
                  <a:pt x="1433558" y="15873"/>
                  <a:pt x="1441645" y="16512"/>
                  <a:pt x="1448514" y="15263"/>
                </a:cubicBezTo>
                <a:cubicBezTo>
                  <a:pt x="1460295" y="13121"/>
                  <a:pt x="1472221" y="11876"/>
                  <a:pt x="1484074" y="10183"/>
                </a:cubicBezTo>
                <a:cubicBezTo>
                  <a:pt x="1492541" y="6796"/>
                  <a:pt x="1500411" y="1030"/>
                  <a:pt x="1509474" y="23"/>
                </a:cubicBezTo>
                <a:cubicBezTo>
                  <a:pt x="1514258" y="-509"/>
                  <a:pt x="1539070" y="8195"/>
                  <a:pt x="1545034" y="10183"/>
                </a:cubicBezTo>
                <a:cubicBezTo>
                  <a:pt x="1567279" y="43550"/>
                  <a:pt x="1548145" y="5294"/>
                  <a:pt x="1545034" y="45743"/>
                </a:cubicBezTo>
                <a:cubicBezTo>
                  <a:pt x="1543858" y="61032"/>
                  <a:pt x="1547945" y="76283"/>
                  <a:pt x="1550114" y="91463"/>
                </a:cubicBezTo>
                <a:cubicBezTo>
                  <a:pt x="1551335" y="100011"/>
                  <a:pt x="1551987" y="108846"/>
                  <a:pt x="1555194" y="116863"/>
                </a:cubicBezTo>
                <a:cubicBezTo>
                  <a:pt x="1562133" y="134212"/>
                  <a:pt x="1579507" y="153604"/>
                  <a:pt x="1590754" y="167663"/>
                </a:cubicBezTo>
                <a:cubicBezTo>
                  <a:pt x="1595488" y="181866"/>
                  <a:pt x="1601793" y="203173"/>
                  <a:pt x="1611074" y="213383"/>
                </a:cubicBezTo>
                <a:cubicBezTo>
                  <a:pt x="1650306" y="256538"/>
                  <a:pt x="1650950" y="222779"/>
                  <a:pt x="1697434" y="269263"/>
                </a:cubicBezTo>
                <a:cubicBezTo>
                  <a:pt x="1702514" y="274343"/>
                  <a:pt x="1708075" y="278984"/>
                  <a:pt x="1712674" y="284503"/>
                </a:cubicBezTo>
                <a:cubicBezTo>
                  <a:pt x="1716583" y="289193"/>
                  <a:pt x="1717754" y="296356"/>
                  <a:pt x="1722834" y="299743"/>
                </a:cubicBezTo>
                <a:cubicBezTo>
                  <a:pt x="1728643" y="303616"/>
                  <a:pt x="1736351" y="303253"/>
                  <a:pt x="1743154" y="304823"/>
                </a:cubicBezTo>
                <a:lnTo>
                  <a:pt x="1788874" y="314983"/>
                </a:lnTo>
                <a:cubicBezTo>
                  <a:pt x="1782101" y="325143"/>
                  <a:pt x="1772415" y="333879"/>
                  <a:pt x="1768554" y="345463"/>
                </a:cubicBezTo>
                <a:cubicBezTo>
                  <a:pt x="1765518" y="354571"/>
                  <a:pt x="1759591" y="374746"/>
                  <a:pt x="1753314" y="381023"/>
                </a:cubicBezTo>
                <a:cubicBezTo>
                  <a:pt x="1747959" y="386378"/>
                  <a:pt x="1739052" y="386639"/>
                  <a:pt x="1732994" y="391183"/>
                </a:cubicBezTo>
                <a:cubicBezTo>
                  <a:pt x="1725331" y="396930"/>
                  <a:pt x="1720337" y="405756"/>
                  <a:pt x="1712674" y="411503"/>
                </a:cubicBezTo>
                <a:cubicBezTo>
                  <a:pt x="1699392" y="421465"/>
                  <a:pt x="1687455" y="422888"/>
                  <a:pt x="1672034" y="426743"/>
                </a:cubicBezTo>
                <a:cubicBezTo>
                  <a:pt x="1670341" y="416583"/>
                  <a:pt x="1668797" y="406397"/>
                  <a:pt x="1666954" y="396263"/>
                </a:cubicBezTo>
                <a:cubicBezTo>
                  <a:pt x="1665409" y="387768"/>
                  <a:pt x="1667493" y="377419"/>
                  <a:pt x="1661874" y="370863"/>
                </a:cubicBezTo>
                <a:cubicBezTo>
                  <a:pt x="1655940" y="363939"/>
                  <a:pt x="1644941" y="364090"/>
                  <a:pt x="1636474" y="360703"/>
                </a:cubicBezTo>
                <a:cubicBezTo>
                  <a:pt x="1599011" y="370069"/>
                  <a:pt x="1633025" y="360004"/>
                  <a:pt x="1595834" y="375943"/>
                </a:cubicBezTo>
                <a:cubicBezTo>
                  <a:pt x="1585631" y="380316"/>
                  <a:pt x="1570585" y="383525"/>
                  <a:pt x="1560274" y="386103"/>
                </a:cubicBezTo>
                <a:cubicBezTo>
                  <a:pt x="1568656" y="388897"/>
                  <a:pt x="1626220" y="413133"/>
                  <a:pt x="1570434" y="375943"/>
                </a:cubicBezTo>
                <a:cubicBezTo>
                  <a:pt x="1562847" y="370885"/>
                  <a:pt x="1553367" y="369487"/>
                  <a:pt x="1545034" y="365783"/>
                </a:cubicBezTo>
                <a:cubicBezTo>
                  <a:pt x="1510618" y="350487"/>
                  <a:pt x="1539407" y="358562"/>
                  <a:pt x="1499314" y="350543"/>
                </a:cubicBezTo>
                <a:cubicBezTo>
                  <a:pt x="1492541" y="352236"/>
                  <a:pt x="1478994" y="348641"/>
                  <a:pt x="1478994" y="355623"/>
                </a:cubicBezTo>
                <a:cubicBezTo>
                  <a:pt x="1478994" y="364090"/>
                  <a:pt x="1492942" y="365288"/>
                  <a:pt x="1499314" y="370863"/>
                </a:cubicBezTo>
                <a:cubicBezTo>
                  <a:pt x="1506523" y="377171"/>
                  <a:pt x="1512861" y="384410"/>
                  <a:pt x="1519634" y="391183"/>
                </a:cubicBezTo>
                <a:cubicBezTo>
                  <a:pt x="1512861" y="394570"/>
                  <a:pt x="1505132" y="396495"/>
                  <a:pt x="1499314" y="401343"/>
                </a:cubicBezTo>
                <a:cubicBezTo>
                  <a:pt x="1479701" y="417687"/>
                  <a:pt x="1492757" y="429193"/>
                  <a:pt x="1499314" y="452143"/>
                </a:cubicBezTo>
                <a:cubicBezTo>
                  <a:pt x="1446187" y="522979"/>
                  <a:pt x="1454585" y="513818"/>
                  <a:pt x="1367234" y="609623"/>
                </a:cubicBezTo>
                <a:cubicBezTo>
                  <a:pt x="1349486" y="629089"/>
                  <a:pt x="1330612" y="647529"/>
                  <a:pt x="1311354" y="665503"/>
                </a:cubicBezTo>
                <a:cubicBezTo>
                  <a:pt x="1305164" y="671280"/>
                  <a:pt x="1299501" y="680743"/>
                  <a:pt x="1291034" y="680743"/>
                </a:cubicBezTo>
                <a:cubicBezTo>
                  <a:pt x="1284929" y="680743"/>
                  <a:pt x="1298464" y="670964"/>
                  <a:pt x="1301194" y="665503"/>
                </a:cubicBezTo>
                <a:cubicBezTo>
                  <a:pt x="1303589" y="660714"/>
                  <a:pt x="1304865" y="655429"/>
                  <a:pt x="1306274" y="650263"/>
                </a:cubicBezTo>
                <a:cubicBezTo>
                  <a:pt x="1309948" y="636791"/>
                  <a:pt x="1316434" y="609623"/>
                  <a:pt x="1316434" y="609623"/>
                </a:cubicBezTo>
                <a:cubicBezTo>
                  <a:pt x="1318453" y="615679"/>
                  <a:pt x="1329649" y="650263"/>
                  <a:pt x="1331674" y="650263"/>
                </a:cubicBezTo>
                <a:cubicBezTo>
                  <a:pt x="1341548" y="650263"/>
                  <a:pt x="1341834" y="633330"/>
                  <a:pt x="1346914" y="624863"/>
                </a:cubicBezTo>
                <a:cubicBezTo>
                  <a:pt x="1350301" y="606236"/>
                  <a:pt x="1349068" y="586139"/>
                  <a:pt x="1357074" y="568983"/>
                </a:cubicBezTo>
                <a:cubicBezTo>
                  <a:pt x="1361659" y="559158"/>
                  <a:pt x="1373452" y="554677"/>
                  <a:pt x="1382474" y="548663"/>
                </a:cubicBezTo>
                <a:cubicBezTo>
                  <a:pt x="1393833" y="541090"/>
                  <a:pt x="1406014" y="534815"/>
                  <a:pt x="1418034" y="528343"/>
                </a:cubicBezTo>
                <a:cubicBezTo>
                  <a:pt x="1446690" y="512913"/>
                  <a:pt x="1440855" y="515656"/>
                  <a:pt x="1463754" y="508023"/>
                </a:cubicBezTo>
                <a:cubicBezTo>
                  <a:pt x="1471404" y="530974"/>
                  <a:pt x="1463167" y="520547"/>
                  <a:pt x="1489154" y="528343"/>
                </a:cubicBezTo>
                <a:cubicBezTo>
                  <a:pt x="1499412" y="531420"/>
                  <a:pt x="1519634" y="538503"/>
                  <a:pt x="1519634" y="538503"/>
                </a:cubicBezTo>
                <a:cubicBezTo>
                  <a:pt x="1523021" y="545276"/>
                  <a:pt x="1524439" y="553468"/>
                  <a:pt x="1529794" y="558823"/>
                </a:cubicBezTo>
                <a:cubicBezTo>
                  <a:pt x="1533580" y="562609"/>
                  <a:pt x="1539839" y="562604"/>
                  <a:pt x="1545034" y="563903"/>
                </a:cubicBezTo>
                <a:lnTo>
                  <a:pt x="1585674" y="574063"/>
                </a:lnTo>
                <a:cubicBezTo>
                  <a:pt x="1587367" y="579143"/>
                  <a:pt x="1586968" y="585517"/>
                  <a:pt x="1590754" y="589303"/>
                </a:cubicBezTo>
                <a:cubicBezTo>
                  <a:pt x="1597736" y="596285"/>
                  <a:pt x="1616154" y="594669"/>
                  <a:pt x="1616154" y="604543"/>
                </a:cubicBezTo>
                <a:cubicBezTo>
                  <a:pt x="1616154" y="617665"/>
                  <a:pt x="1571750" y="623584"/>
                  <a:pt x="1565354" y="624863"/>
                </a:cubicBezTo>
                <a:cubicBezTo>
                  <a:pt x="1555194" y="629943"/>
                  <a:pt x="1545421" y="635884"/>
                  <a:pt x="1534874" y="640103"/>
                </a:cubicBezTo>
                <a:cubicBezTo>
                  <a:pt x="1528392" y="642696"/>
                  <a:pt x="1520363" y="641310"/>
                  <a:pt x="1514554" y="645183"/>
                </a:cubicBezTo>
                <a:cubicBezTo>
                  <a:pt x="1509474" y="648570"/>
                  <a:pt x="1507781" y="655343"/>
                  <a:pt x="1504394" y="660423"/>
                </a:cubicBezTo>
                <a:cubicBezTo>
                  <a:pt x="1502701" y="667196"/>
                  <a:pt x="1505670" y="677854"/>
                  <a:pt x="1499314" y="680743"/>
                </a:cubicBezTo>
                <a:cubicBezTo>
                  <a:pt x="1448946" y="703637"/>
                  <a:pt x="1441320" y="664241"/>
                  <a:pt x="1453594" y="701063"/>
                </a:cubicBezTo>
                <a:cubicBezTo>
                  <a:pt x="1451901" y="711223"/>
                  <a:pt x="1444897" y="721899"/>
                  <a:pt x="1448514" y="731543"/>
                </a:cubicBezTo>
                <a:cubicBezTo>
                  <a:pt x="1451173" y="738634"/>
                  <a:pt x="1463986" y="735885"/>
                  <a:pt x="1468834" y="741703"/>
                </a:cubicBezTo>
                <a:cubicBezTo>
                  <a:pt x="1473304" y="747067"/>
                  <a:pt x="1471996" y="755310"/>
                  <a:pt x="1473914" y="762023"/>
                </a:cubicBezTo>
                <a:cubicBezTo>
                  <a:pt x="1475385" y="767172"/>
                  <a:pt x="1475566" y="773149"/>
                  <a:pt x="1478994" y="777263"/>
                </a:cubicBezTo>
                <a:cubicBezTo>
                  <a:pt x="1484414" y="783767"/>
                  <a:pt x="1492541" y="787423"/>
                  <a:pt x="1499314" y="792503"/>
                </a:cubicBezTo>
                <a:cubicBezTo>
                  <a:pt x="1502701" y="799276"/>
                  <a:pt x="1504626" y="807005"/>
                  <a:pt x="1509474" y="812823"/>
                </a:cubicBezTo>
                <a:cubicBezTo>
                  <a:pt x="1513383" y="817513"/>
                  <a:pt x="1519253" y="820253"/>
                  <a:pt x="1524714" y="822983"/>
                </a:cubicBezTo>
                <a:cubicBezTo>
                  <a:pt x="1540376" y="830814"/>
                  <a:pt x="1566585" y="831392"/>
                  <a:pt x="1580594" y="833143"/>
                </a:cubicBezTo>
                <a:cubicBezTo>
                  <a:pt x="1582287" y="838223"/>
                  <a:pt x="1585674" y="843028"/>
                  <a:pt x="1585674" y="848383"/>
                </a:cubicBezTo>
                <a:cubicBezTo>
                  <a:pt x="1585674" y="865401"/>
                  <a:pt x="1587139" y="883474"/>
                  <a:pt x="1580594" y="899183"/>
                </a:cubicBezTo>
                <a:cubicBezTo>
                  <a:pt x="1576770" y="908361"/>
                  <a:pt x="1540086" y="913381"/>
                  <a:pt x="1534874" y="914423"/>
                </a:cubicBezTo>
                <a:cubicBezTo>
                  <a:pt x="1539954" y="916116"/>
                  <a:pt x="1545933" y="916158"/>
                  <a:pt x="1550114" y="919503"/>
                </a:cubicBezTo>
                <a:cubicBezTo>
                  <a:pt x="1570729" y="935995"/>
                  <a:pt x="1562623" y="981138"/>
                  <a:pt x="1565354" y="995703"/>
                </a:cubicBezTo>
                <a:cubicBezTo>
                  <a:pt x="1566750" y="1003146"/>
                  <a:pt x="1572127" y="1009250"/>
                  <a:pt x="1575514" y="1016023"/>
                </a:cubicBezTo>
                <a:cubicBezTo>
                  <a:pt x="1586592" y="1126799"/>
                  <a:pt x="1564415" y="1030964"/>
                  <a:pt x="1600914" y="1082063"/>
                </a:cubicBezTo>
                <a:cubicBezTo>
                  <a:pt x="1604972" y="1087744"/>
                  <a:pt x="1603244" y="1095966"/>
                  <a:pt x="1605994" y="1102383"/>
                </a:cubicBezTo>
                <a:cubicBezTo>
                  <a:pt x="1608399" y="1107995"/>
                  <a:pt x="1612767" y="1112543"/>
                  <a:pt x="1616154" y="1117623"/>
                </a:cubicBezTo>
                <a:cubicBezTo>
                  <a:pt x="1626261" y="1178266"/>
                  <a:pt x="1623227" y="1143348"/>
                  <a:pt x="1611074" y="1244623"/>
                </a:cubicBezTo>
                <a:cubicBezTo>
                  <a:pt x="1609847" y="1254850"/>
                  <a:pt x="1612884" y="1267447"/>
                  <a:pt x="1605994" y="1275103"/>
                </a:cubicBezTo>
                <a:cubicBezTo>
                  <a:pt x="1595862" y="1286361"/>
                  <a:pt x="1577471" y="1286336"/>
                  <a:pt x="1565354" y="1295423"/>
                </a:cubicBezTo>
                <a:lnTo>
                  <a:pt x="1545034" y="1310663"/>
                </a:lnTo>
                <a:cubicBezTo>
                  <a:pt x="1541647" y="1317436"/>
                  <a:pt x="1536711" y="1323636"/>
                  <a:pt x="1534874" y="1330983"/>
                </a:cubicBezTo>
                <a:cubicBezTo>
                  <a:pt x="1523828" y="1375169"/>
                  <a:pt x="1544825" y="1376633"/>
                  <a:pt x="1514554" y="1366543"/>
                </a:cubicBezTo>
                <a:cubicBezTo>
                  <a:pt x="1509474" y="1358076"/>
                  <a:pt x="1503730" y="1349974"/>
                  <a:pt x="1499314" y="1341143"/>
                </a:cubicBezTo>
                <a:cubicBezTo>
                  <a:pt x="1478282" y="1299079"/>
                  <a:pt x="1513191" y="1354339"/>
                  <a:pt x="1484074" y="1310663"/>
                </a:cubicBezTo>
                <a:cubicBezTo>
                  <a:pt x="1482909" y="1306004"/>
                  <a:pt x="1475945" y="1266975"/>
                  <a:pt x="1463754" y="1270023"/>
                </a:cubicBezTo>
                <a:cubicBezTo>
                  <a:pt x="1455377" y="1272117"/>
                  <a:pt x="1460367" y="1286956"/>
                  <a:pt x="1458674" y="1295423"/>
                </a:cubicBezTo>
                <a:cubicBezTo>
                  <a:pt x="1456981" y="1320823"/>
                  <a:pt x="1460777" y="1347201"/>
                  <a:pt x="1453594" y="1371623"/>
                </a:cubicBezTo>
                <a:cubicBezTo>
                  <a:pt x="1451457" y="1378888"/>
                  <a:pt x="1440235" y="1378800"/>
                  <a:pt x="1433274" y="1381783"/>
                </a:cubicBezTo>
                <a:cubicBezTo>
                  <a:pt x="1419606" y="1387641"/>
                  <a:pt x="1407542" y="1388961"/>
                  <a:pt x="1392634" y="1391943"/>
                </a:cubicBezTo>
                <a:cubicBezTo>
                  <a:pt x="1382474" y="1398716"/>
                  <a:pt x="1369480" y="1402494"/>
                  <a:pt x="1362154" y="1412263"/>
                </a:cubicBezTo>
                <a:cubicBezTo>
                  <a:pt x="1343701" y="1436867"/>
                  <a:pt x="1354946" y="1429906"/>
                  <a:pt x="1331674" y="1437663"/>
                </a:cubicBezTo>
                <a:cubicBezTo>
                  <a:pt x="1324901" y="1444436"/>
                  <a:pt x="1319324" y="1452670"/>
                  <a:pt x="1311354" y="1457983"/>
                </a:cubicBezTo>
                <a:cubicBezTo>
                  <a:pt x="1286209" y="1474746"/>
                  <a:pt x="1244796" y="1471309"/>
                  <a:pt x="1219914" y="1473223"/>
                </a:cubicBezTo>
                <a:cubicBezTo>
                  <a:pt x="1211618" y="1485666"/>
                  <a:pt x="1201712" y="1492381"/>
                  <a:pt x="1214834" y="1508783"/>
                </a:cubicBezTo>
                <a:cubicBezTo>
                  <a:pt x="1218179" y="1512964"/>
                  <a:pt x="1224994" y="1512170"/>
                  <a:pt x="1230074" y="1513863"/>
                </a:cubicBezTo>
                <a:cubicBezTo>
                  <a:pt x="1239540" y="1551728"/>
                  <a:pt x="1238752" y="1539474"/>
                  <a:pt x="1230074" y="1600223"/>
                </a:cubicBezTo>
                <a:cubicBezTo>
                  <a:pt x="1228099" y="1614046"/>
                  <a:pt x="1221889" y="1627040"/>
                  <a:pt x="1219914" y="1640863"/>
                </a:cubicBezTo>
                <a:cubicBezTo>
                  <a:pt x="1216019" y="1668127"/>
                  <a:pt x="1217396" y="1678499"/>
                  <a:pt x="1204674" y="1701823"/>
                </a:cubicBezTo>
                <a:cubicBezTo>
                  <a:pt x="1176646" y="1753208"/>
                  <a:pt x="1196211" y="1715366"/>
                  <a:pt x="1164034" y="1747543"/>
                </a:cubicBezTo>
                <a:cubicBezTo>
                  <a:pt x="1159717" y="1751860"/>
                  <a:pt x="1159543" y="1760516"/>
                  <a:pt x="1153874" y="1762783"/>
                </a:cubicBezTo>
                <a:cubicBezTo>
                  <a:pt x="1141198" y="1767853"/>
                  <a:pt x="1126700" y="1765619"/>
                  <a:pt x="1113234" y="1767863"/>
                </a:cubicBezTo>
                <a:cubicBezTo>
                  <a:pt x="1089045" y="1771894"/>
                  <a:pt x="1089534" y="1776328"/>
                  <a:pt x="1062434" y="1783103"/>
                </a:cubicBezTo>
                <a:cubicBezTo>
                  <a:pt x="1042475" y="1788093"/>
                  <a:pt x="1032247" y="1790098"/>
                  <a:pt x="1011634" y="1798343"/>
                </a:cubicBezTo>
                <a:cubicBezTo>
                  <a:pt x="1004603" y="1801155"/>
                  <a:pt x="998234" y="1805427"/>
                  <a:pt x="991314" y="1808503"/>
                </a:cubicBezTo>
                <a:cubicBezTo>
                  <a:pt x="959037" y="1822848"/>
                  <a:pt x="971253" y="1813410"/>
                  <a:pt x="940514" y="1833903"/>
                </a:cubicBezTo>
                <a:cubicBezTo>
                  <a:pt x="933469" y="1838599"/>
                  <a:pt x="927239" y="1844447"/>
                  <a:pt x="920194" y="1849143"/>
                </a:cubicBezTo>
                <a:cubicBezTo>
                  <a:pt x="911979" y="1854620"/>
                  <a:pt x="903167" y="1859150"/>
                  <a:pt x="894794" y="1864383"/>
                </a:cubicBezTo>
                <a:cubicBezTo>
                  <a:pt x="889617" y="1867619"/>
                  <a:pt x="885015" y="1871813"/>
                  <a:pt x="879554" y="1874543"/>
                </a:cubicBezTo>
                <a:cubicBezTo>
                  <a:pt x="874765" y="1876938"/>
                  <a:pt x="869394" y="1877930"/>
                  <a:pt x="864314" y="1879623"/>
                </a:cubicBezTo>
                <a:cubicBezTo>
                  <a:pt x="860927" y="1886396"/>
                  <a:pt x="857832" y="1893323"/>
                  <a:pt x="854154" y="1899943"/>
                </a:cubicBezTo>
                <a:cubicBezTo>
                  <a:pt x="843942" y="1918324"/>
                  <a:pt x="839339" y="1924705"/>
                  <a:pt x="828754" y="1940583"/>
                </a:cubicBezTo>
                <a:cubicBezTo>
                  <a:pt x="827061" y="1947356"/>
                  <a:pt x="826796" y="1954658"/>
                  <a:pt x="823674" y="1960903"/>
                </a:cubicBezTo>
                <a:cubicBezTo>
                  <a:pt x="816690" y="1974871"/>
                  <a:pt x="801798" y="1995980"/>
                  <a:pt x="788114" y="2006623"/>
                </a:cubicBezTo>
                <a:cubicBezTo>
                  <a:pt x="778475" y="2014120"/>
                  <a:pt x="757634" y="2026943"/>
                  <a:pt x="757634" y="2026943"/>
                </a:cubicBezTo>
                <a:cubicBezTo>
                  <a:pt x="749167" y="2025250"/>
                  <a:pt x="737853" y="2028419"/>
                  <a:pt x="732234" y="2021863"/>
                </a:cubicBezTo>
                <a:cubicBezTo>
                  <a:pt x="725531" y="2014043"/>
                  <a:pt x="735394" y="1997563"/>
                  <a:pt x="727154" y="1991383"/>
                </a:cubicBezTo>
                <a:cubicBezTo>
                  <a:pt x="721407" y="1987072"/>
                  <a:pt x="718006" y="2002815"/>
                  <a:pt x="711914" y="2006623"/>
                </a:cubicBezTo>
                <a:cubicBezTo>
                  <a:pt x="704181" y="2011456"/>
                  <a:pt x="695230" y="2014101"/>
                  <a:pt x="686514" y="2016783"/>
                </a:cubicBezTo>
                <a:cubicBezTo>
                  <a:pt x="673168" y="2020889"/>
                  <a:pt x="645874" y="2026943"/>
                  <a:pt x="645874" y="2026943"/>
                </a:cubicBezTo>
                <a:cubicBezTo>
                  <a:pt x="640794" y="2030330"/>
                  <a:pt x="635324" y="2033194"/>
                  <a:pt x="630634" y="2037103"/>
                </a:cubicBezTo>
                <a:cubicBezTo>
                  <a:pt x="625115" y="2041702"/>
                  <a:pt x="621632" y="2048779"/>
                  <a:pt x="615394" y="2052343"/>
                </a:cubicBezTo>
                <a:cubicBezTo>
                  <a:pt x="609332" y="2055807"/>
                  <a:pt x="601847" y="2055730"/>
                  <a:pt x="595074" y="2057423"/>
                </a:cubicBezTo>
                <a:cubicBezTo>
                  <a:pt x="594742" y="2056095"/>
                  <a:pt x="587564" y="2025176"/>
                  <a:pt x="584914" y="2021863"/>
                </a:cubicBezTo>
                <a:cubicBezTo>
                  <a:pt x="581100" y="2017095"/>
                  <a:pt x="574975" y="2014732"/>
                  <a:pt x="569674" y="2011703"/>
                </a:cubicBezTo>
                <a:cubicBezTo>
                  <a:pt x="549013" y="1999896"/>
                  <a:pt x="551258" y="2002019"/>
                  <a:pt x="529034" y="1996463"/>
                </a:cubicBezTo>
                <a:cubicBezTo>
                  <a:pt x="517181" y="1998156"/>
                  <a:pt x="505215" y="1999195"/>
                  <a:pt x="493474" y="2001543"/>
                </a:cubicBezTo>
                <a:cubicBezTo>
                  <a:pt x="488223" y="2002593"/>
                  <a:pt x="483363" y="2005084"/>
                  <a:pt x="478234" y="2006623"/>
                </a:cubicBezTo>
                <a:cubicBezTo>
                  <a:pt x="448039" y="2015682"/>
                  <a:pt x="447793" y="2015503"/>
                  <a:pt x="422354" y="2021863"/>
                </a:cubicBezTo>
                <a:cubicBezTo>
                  <a:pt x="417757" y="2024928"/>
                  <a:pt x="391874" y="2040744"/>
                  <a:pt x="391874" y="2047263"/>
                </a:cubicBezTo>
                <a:cubicBezTo>
                  <a:pt x="391874" y="2053368"/>
                  <a:pt x="402034" y="2054036"/>
                  <a:pt x="407114" y="2057423"/>
                </a:cubicBezTo>
                <a:cubicBezTo>
                  <a:pt x="412467" y="2089540"/>
                  <a:pt x="417905" y="2098707"/>
                  <a:pt x="402034" y="2133623"/>
                </a:cubicBezTo>
                <a:cubicBezTo>
                  <a:pt x="399508" y="2139181"/>
                  <a:pt x="391874" y="2140396"/>
                  <a:pt x="386794" y="2143783"/>
                </a:cubicBezTo>
                <a:cubicBezTo>
                  <a:pt x="378327" y="2140396"/>
                  <a:pt x="369727" y="2137327"/>
                  <a:pt x="361394" y="2133623"/>
                </a:cubicBezTo>
                <a:cubicBezTo>
                  <a:pt x="354474" y="2130547"/>
                  <a:pt x="347375" y="2119262"/>
                  <a:pt x="341074" y="2123463"/>
                </a:cubicBezTo>
                <a:cubicBezTo>
                  <a:pt x="332163" y="2129404"/>
                  <a:pt x="339825" y="2148002"/>
                  <a:pt x="330914" y="2153943"/>
                </a:cubicBezTo>
                <a:lnTo>
                  <a:pt x="315674" y="2164103"/>
                </a:lnTo>
                <a:cubicBezTo>
                  <a:pt x="308901" y="2162410"/>
                  <a:pt x="301163" y="2162896"/>
                  <a:pt x="295354" y="2159023"/>
                </a:cubicBezTo>
                <a:cubicBezTo>
                  <a:pt x="290274" y="2155636"/>
                  <a:pt x="288743" y="2148751"/>
                  <a:pt x="285194" y="2143783"/>
                </a:cubicBezTo>
                <a:cubicBezTo>
                  <a:pt x="280273" y="2136893"/>
                  <a:pt x="274066" y="2130864"/>
                  <a:pt x="269954" y="2123463"/>
                </a:cubicBezTo>
                <a:cubicBezTo>
                  <a:pt x="264892" y="2114351"/>
                  <a:pt x="258516" y="2094229"/>
                  <a:pt x="254714" y="2082823"/>
                </a:cubicBezTo>
                <a:cubicBezTo>
                  <a:pt x="253021" y="2092983"/>
                  <a:pt x="250611" y="2103049"/>
                  <a:pt x="249634" y="2113303"/>
                </a:cubicBezTo>
                <a:cubicBezTo>
                  <a:pt x="247221" y="2138645"/>
                  <a:pt x="250728" y="2164807"/>
                  <a:pt x="244554" y="2189503"/>
                </a:cubicBezTo>
                <a:cubicBezTo>
                  <a:pt x="243255" y="2194698"/>
                  <a:pt x="234645" y="2194075"/>
                  <a:pt x="229314" y="2194583"/>
                </a:cubicBezTo>
                <a:cubicBezTo>
                  <a:pt x="198925" y="2197477"/>
                  <a:pt x="168354" y="2197970"/>
                  <a:pt x="137874" y="2199663"/>
                </a:cubicBezTo>
                <a:cubicBezTo>
                  <a:pt x="132794" y="2201356"/>
                  <a:pt x="127423" y="2202348"/>
                  <a:pt x="122634" y="2204743"/>
                </a:cubicBezTo>
                <a:cubicBezTo>
                  <a:pt x="117173" y="2207473"/>
                  <a:pt x="113406" y="2213842"/>
                  <a:pt x="107394" y="2214903"/>
                </a:cubicBezTo>
                <a:cubicBezTo>
                  <a:pt x="83989" y="2219033"/>
                  <a:pt x="59981" y="2218290"/>
                  <a:pt x="36274" y="2219983"/>
                </a:cubicBezTo>
                <a:cubicBezTo>
                  <a:pt x="29501" y="2221676"/>
                  <a:pt x="22371" y="2222313"/>
                  <a:pt x="15954" y="2225063"/>
                </a:cubicBezTo>
                <a:cubicBezTo>
                  <a:pt x="10342" y="2227468"/>
                  <a:pt x="3444" y="2240684"/>
                  <a:pt x="714" y="2235223"/>
                </a:cubicBezTo>
                <a:cubicBezTo>
                  <a:pt x="-2673" y="2228450"/>
                  <a:pt x="6860" y="2221325"/>
                  <a:pt x="10874" y="2214903"/>
                </a:cubicBezTo>
                <a:cubicBezTo>
                  <a:pt x="23332" y="2194970"/>
                  <a:pt x="34222" y="2186475"/>
                  <a:pt x="51514" y="2169183"/>
                </a:cubicBezTo>
                <a:cubicBezTo>
                  <a:pt x="53207" y="2164103"/>
                  <a:pt x="53993" y="2158624"/>
                  <a:pt x="56594" y="2153943"/>
                </a:cubicBezTo>
                <a:cubicBezTo>
                  <a:pt x="62524" y="2143269"/>
                  <a:pt x="68280" y="2132097"/>
                  <a:pt x="76914" y="2123463"/>
                </a:cubicBezTo>
                <a:cubicBezTo>
                  <a:pt x="110113" y="2090264"/>
                  <a:pt x="103280" y="2093745"/>
                  <a:pt x="132794" y="2072663"/>
                </a:cubicBezTo>
                <a:cubicBezTo>
                  <a:pt x="137762" y="2069114"/>
                  <a:pt x="142573" y="2065233"/>
                  <a:pt x="148034" y="2062503"/>
                </a:cubicBezTo>
                <a:cubicBezTo>
                  <a:pt x="164561" y="2054240"/>
                  <a:pt x="163955" y="2061822"/>
                  <a:pt x="178514" y="2047263"/>
                </a:cubicBezTo>
                <a:cubicBezTo>
                  <a:pt x="184501" y="2041276"/>
                  <a:pt x="188674" y="2033716"/>
                  <a:pt x="193754" y="2026943"/>
                </a:cubicBezTo>
                <a:cubicBezTo>
                  <a:pt x="209104" y="1965543"/>
                  <a:pt x="182999" y="2074939"/>
                  <a:pt x="203914" y="1935503"/>
                </a:cubicBezTo>
                <a:cubicBezTo>
                  <a:pt x="205503" y="1924912"/>
                  <a:pt x="214074" y="1905023"/>
                  <a:pt x="214074" y="1905023"/>
                </a:cubicBezTo>
                <a:cubicBezTo>
                  <a:pt x="211490" y="1889518"/>
                  <a:pt x="210496" y="1873783"/>
                  <a:pt x="203914" y="1859303"/>
                </a:cubicBezTo>
                <a:cubicBezTo>
                  <a:pt x="197647" y="1845515"/>
                  <a:pt x="188383" y="1833031"/>
                  <a:pt x="183594" y="1818663"/>
                </a:cubicBezTo>
                <a:cubicBezTo>
                  <a:pt x="176306" y="1796799"/>
                  <a:pt x="179813" y="1808618"/>
                  <a:pt x="173434" y="1783103"/>
                </a:cubicBezTo>
                <a:cubicBezTo>
                  <a:pt x="180207" y="1779716"/>
                  <a:pt x="186793" y="1775926"/>
                  <a:pt x="193754" y="1772943"/>
                </a:cubicBezTo>
                <a:cubicBezTo>
                  <a:pt x="198676" y="1770834"/>
                  <a:pt x="206599" y="1772652"/>
                  <a:pt x="208994" y="1767863"/>
                </a:cubicBezTo>
                <a:cubicBezTo>
                  <a:pt x="214349" y="1757153"/>
                  <a:pt x="212253" y="1744137"/>
                  <a:pt x="214074" y="1732303"/>
                </a:cubicBezTo>
                <a:cubicBezTo>
                  <a:pt x="219056" y="1699918"/>
                  <a:pt x="217500" y="1708438"/>
                  <a:pt x="224234" y="1681503"/>
                </a:cubicBezTo>
                <a:cubicBezTo>
                  <a:pt x="225927" y="1689970"/>
                  <a:pt x="229314" y="1698269"/>
                  <a:pt x="229314" y="1706903"/>
                </a:cubicBezTo>
                <a:cubicBezTo>
                  <a:pt x="229314" y="1726005"/>
                  <a:pt x="216766" y="1743960"/>
                  <a:pt x="229314" y="1762783"/>
                </a:cubicBezTo>
                <a:cubicBezTo>
                  <a:pt x="232284" y="1767238"/>
                  <a:pt x="239405" y="1766392"/>
                  <a:pt x="244554" y="1767863"/>
                </a:cubicBezTo>
                <a:cubicBezTo>
                  <a:pt x="251267" y="1769781"/>
                  <a:pt x="258058" y="1771428"/>
                  <a:pt x="264874" y="1772943"/>
                </a:cubicBezTo>
                <a:cubicBezTo>
                  <a:pt x="273303" y="1774816"/>
                  <a:pt x="281944" y="1775751"/>
                  <a:pt x="290274" y="1778023"/>
                </a:cubicBezTo>
                <a:cubicBezTo>
                  <a:pt x="300606" y="1780841"/>
                  <a:pt x="320754" y="1788183"/>
                  <a:pt x="320754" y="1788183"/>
                </a:cubicBezTo>
                <a:cubicBezTo>
                  <a:pt x="324141" y="1781410"/>
                  <a:pt x="329843" y="1775360"/>
                  <a:pt x="330914" y="1767863"/>
                </a:cubicBezTo>
                <a:cubicBezTo>
                  <a:pt x="331671" y="1762562"/>
                  <a:pt x="326996" y="1757850"/>
                  <a:pt x="325834" y="1752623"/>
                </a:cubicBezTo>
                <a:cubicBezTo>
                  <a:pt x="323600" y="1742568"/>
                  <a:pt x="322597" y="1732277"/>
                  <a:pt x="320754" y="1722143"/>
                </a:cubicBezTo>
                <a:cubicBezTo>
                  <a:pt x="319209" y="1713648"/>
                  <a:pt x="321202" y="1703376"/>
                  <a:pt x="315674" y="1696743"/>
                </a:cubicBezTo>
                <a:cubicBezTo>
                  <a:pt x="311204" y="1691379"/>
                  <a:pt x="302127" y="1693356"/>
                  <a:pt x="295354" y="1691663"/>
                </a:cubicBezTo>
                <a:cubicBezTo>
                  <a:pt x="290274" y="1695050"/>
                  <a:pt x="284023" y="1697133"/>
                  <a:pt x="280114" y="1701823"/>
                </a:cubicBezTo>
                <a:cubicBezTo>
                  <a:pt x="258231" y="1728083"/>
                  <a:pt x="272848" y="1762665"/>
                  <a:pt x="275034" y="1793263"/>
                </a:cubicBezTo>
                <a:cubicBezTo>
                  <a:pt x="280114" y="1783103"/>
                  <a:pt x="286392" y="1773458"/>
                  <a:pt x="290274" y="1762783"/>
                </a:cubicBezTo>
                <a:cubicBezTo>
                  <a:pt x="293225" y="1754669"/>
                  <a:pt x="293260" y="1745760"/>
                  <a:pt x="295354" y="1737383"/>
                </a:cubicBezTo>
                <a:cubicBezTo>
                  <a:pt x="296653" y="1732188"/>
                  <a:pt x="298741" y="1727223"/>
                  <a:pt x="300434" y="1722143"/>
                </a:cubicBezTo>
                <a:cubicBezTo>
                  <a:pt x="308901" y="1723836"/>
                  <a:pt x="321973" y="1719500"/>
                  <a:pt x="325834" y="1727223"/>
                </a:cubicBezTo>
                <a:cubicBezTo>
                  <a:pt x="329047" y="1733649"/>
                  <a:pt x="314905" y="1736716"/>
                  <a:pt x="310594" y="1742463"/>
                </a:cubicBezTo>
                <a:cubicBezTo>
                  <a:pt x="304670" y="1750362"/>
                  <a:pt x="300434" y="1759396"/>
                  <a:pt x="295354" y="1767863"/>
                </a:cubicBezTo>
                <a:cubicBezTo>
                  <a:pt x="293661" y="1761090"/>
                  <a:pt x="289287" y="1754455"/>
                  <a:pt x="290274" y="1747543"/>
                </a:cubicBezTo>
                <a:cubicBezTo>
                  <a:pt x="291137" y="1741499"/>
                  <a:pt x="297704" y="1737764"/>
                  <a:pt x="300434" y="1732303"/>
                </a:cubicBezTo>
                <a:cubicBezTo>
                  <a:pt x="305641" y="1721889"/>
                  <a:pt x="308662" y="1701324"/>
                  <a:pt x="310594" y="1691663"/>
                </a:cubicBezTo>
                <a:cubicBezTo>
                  <a:pt x="308901" y="1684890"/>
                  <a:pt x="308264" y="1677760"/>
                  <a:pt x="305514" y="1671343"/>
                </a:cubicBezTo>
                <a:cubicBezTo>
                  <a:pt x="298477" y="1654923"/>
                  <a:pt x="289395" y="1651634"/>
                  <a:pt x="275034" y="1640863"/>
                </a:cubicBezTo>
                <a:cubicBezTo>
                  <a:pt x="276727" y="1613770"/>
                  <a:pt x="275986" y="1586414"/>
                  <a:pt x="280114" y="1559583"/>
                </a:cubicBezTo>
                <a:cubicBezTo>
                  <a:pt x="280928" y="1554290"/>
                  <a:pt x="281849" y="1570642"/>
                  <a:pt x="285194" y="1574823"/>
                </a:cubicBezTo>
                <a:cubicBezTo>
                  <a:pt x="289008" y="1579591"/>
                  <a:pt x="295354" y="1581596"/>
                  <a:pt x="300434" y="1584983"/>
                </a:cubicBezTo>
                <a:cubicBezTo>
                  <a:pt x="305514" y="1579903"/>
                  <a:pt x="309696" y="1573728"/>
                  <a:pt x="315674" y="1569743"/>
                </a:cubicBezTo>
                <a:cubicBezTo>
                  <a:pt x="320129" y="1566773"/>
                  <a:pt x="327486" y="1568777"/>
                  <a:pt x="330914" y="1564663"/>
                </a:cubicBezTo>
                <a:cubicBezTo>
                  <a:pt x="336752" y="1557658"/>
                  <a:pt x="336996" y="1547419"/>
                  <a:pt x="341074" y="1539263"/>
                </a:cubicBezTo>
                <a:cubicBezTo>
                  <a:pt x="345384" y="1530642"/>
                  <a:pt x="355390" y="1515710"/>
                  <a:pt x="366474" y="1513863"/>
                </a:cubicBezTo>
                <a:cubicBezTo>
                  <a:pt x="391584" y="1509678"/>
                  <a:pt x="417274" y="1510476"/>
                  <a:pt x="442674" y="1508783"/>
                </a:cubicBezTo>
                <a:cubicBezTo>
                  <a:pt x="462013" y="1502337"/>
                  <a:pt x="466261" y="1502872"/>
                  <a:pt x="483314" y="1483383"/>
                </a:cubicBezTo>
                <a:cubicBezTo>
                  <a:pt x="488301" y="1477684"/>
                  <a:pt x="490087" y="1469836"/>
                  <a:pt x="493474" y="1463063"/>
                </a:cubicBezTo>
                <a:cubicBezTo>
                  <a:pt x="491781" y="1456290"/>
                  <a:pt x="488394" y="1449725"/>
                  <a:pt x="488394" y="1442743"/>
                </a:cubicBezTo>
                <a:cubicBezTo>
                  <a:pt x="488394" y="1420533"/>
                  <a:pt x="498694" y="1417203"/>
                  <a:pt x="513794" y="1402103"/>
                </a:cubicBezTo>
                <a:cubicBezTo>
                  <a:pt x="527579" y="1360749"/>
                  <a:pt x="510291" y="1421013"/>
                  <a:pt x="513794" y="1361463"/>
                </a:cubicBezTo>
                <a:cubicBezTo>
                  <a:pt x="515004" y="1340898"/>
                  <a:pt x="517025" y="1319903"/>
                  <a:pt x="523954" y="1300503"/>
                </a:cubicBezTo>
                <a:cubicBezTo>
                  <a:pt x="526526" y="1293302"/>
                  <a:pt x="563779" y="1280636"/>
                  <a:pt x="564594" y="1280183"/>
                </a:cubicBezTo>
                <a:cubicBezTo>
                  <a:pt x="587637" y="1267381"/>
                  <a:pt x="587246" y="1260100"/>
                  <a:pt x="605234" y="1239543"/>
                </a:cubicBezTo>
                <a:cubicBezTo>
                  <a:pt x="609965" y="1234136"/>
                  <a:pt x="615875" y="1229822"/>
                  <a:pt x="620474" y="1224303"/>
                </a:cubicBezTo>
                <a:cubicBezTo>
                  <a:pt x="624383" y="1219613"/>
                  <a:pt x="627085" y="1214031"/>
                  <a:pt x="630634" y="1209063"/>
                </a:cubicBezTo>
                <a:cubicBezTo>
                  <a:pt x="635555" y="1202173"/>
                  <a:pt x="640794" y="1195516"/>
                  <a:pt x="645874" y="1188743"/>
                </a:cubicBezTo>
                <a:cubicBezTo>
                  <a:pt x="647567" y="1178583"/>
                  <a:pt x="648638" y="1168299"/>
                  <a:pt x="650954" y="1158263"/>
                </a:cubicBezTo>
                <a:cubicBezTo>
                  <a:pt x="653726" y="1146251"/>
                  <a:pt x="662475" y="1134955"/>
                  <a:pt x="661114" y="1122703"/>
                </a:cubicBezTo>
                <a:cubicBezTo>
                  <a:pt x="660440" y="1116635"/>
                  <a:pt x="651335" y="1115273"/>
                  <a:pt x="645874" y="1112543"/>
                </a:cubicBezTo>
                <a:cubicBezTo>
                  <a:pt x="603810" y="1091511"/>
                  <a:pt x="659070" y="1126420"/>
                  <a:pt x="615394" y="1097303"/>
                </a:cubicBezTo>
                <a:cubicBezTo>
                  <a:pt x="618781" y="1087143"/>
                  <a:pt x="626882" y="1077450"/>
                  <a:pt x="625554" y="1066823"/>
                </a:cubicBezTo>
                <a:cubicBezTo>
                  <a:pt x="623861" y="1053276"/>
                  <a:pt x="624489" y="1039231"/>
                  <a:pt x="620474" y="1026183"/>
                </a:cubicBezTo>
                <a:cubicBezTo>
                  <a:pt x="617570" y="1016746"/>
                  <a:pt x="611555" y="1008368"/>
                  <a:pt x="605234" y="1000783"/>
                </a:cubicBezTo>
                <a:cubicBezTo>
                  <a:pt x="574968" y="964463"/>
                  <a:pt x="582676" y="969557"/>
                  <a:pt x="554434" y="960143"/>
                </a:cubicBezTo>
                <a:cubicBezTo>
                  <a:pt x="544838" y="931356"/>
                  <a:pt x="553606" y="951488"/>
                  <a:pt x="523954" y="914423"/>
                </a:cubicBezTo>
                <a:cubicBezTo>
                  <a:pt x="518665" y="907812"/>
                  <a:pt x="516027" y="898369"/>
                  <a:pt x="508714" y="894103"/>
                </a:cubicBezTo>
                <a:cubicBezTo>
                  <a:pt x="494838" y="886009"/>
                  <a:pt x="462994" y="878863"/>
                  <a:pt x="462994" y="878863"/>
                </a:cubicBezTo>
                <a:cubicBezTo>
                  <a:pt x="466381" y="858543"/>
                  <a:pt x="466640" y="837446"/>
                  <a:pt x="473154" y="817903"/>
                </a:cubicBezTo>
                <a:cubicBezTo>
                  <a:pt x="475426" y="811087"/>
                  <a:pt x="487679" y="809812"/>
                  <a:pt x="488394" y="802663"/>
                </a:cubicBezTo>
                <a:cubicBezTo>
                  <a:pt x="491263" y="773970"/>
                  <a:pt x="486048" y="745010"/>
                  <a:pt x="483314" y="716303"/>
                </a:cubicBezTo>
                <a:cubicBezTo>
                  <a:pt x="482652" y="709353"/>
                  <a:pt x="480240" y="702670"/>
                  <a:pt x="478234" y="695983"/>
                </a:cubicBezTo>
                <a:cubicBezTo>
                  <a:pt x="475157" y="685725"/>
                  <a:pt x="468074" y="665503"/>
                  <a:pt x="468074" y="665503"/>
                </a:cubicBezTo>
                <a:cubicBezTo>
                  <a:pt x="474847" y="662116"/>
                  <a:pt x="481277" y="657931"/>
                  <a:pt x="488394" y="655343"/>
                </a:cubicBezTo>
                <a:cubicBezTo>
                  <a:pt x="499979" y="651130"/>
                  <a:pt x="512731" y="650284"/>
                  <a:pt x="523954" y="645183"/>
                </a:cubicBezTo>
                <a:cubicBezTo>
                  <a:pt x="531662" y="641679"/>
                  <a:pt x="536923" y="634144"/>
                  <a:pt x="544274" y="629943"/>
                </a:cubicBezTo>
                <a:cubicBezTo>
                  <a:pt x="588028" y="604941"/>
                  <a:pt x="519618" y="658595"/>
                  <a:pt x="584914" y="609623"/>
                </a:cubicBezTo>
                <a:cubicBezTo>
                  <a:pt x="596367" y="601033"/>
                  <a:pt x="612952" y="578386"/>
                  <a:pt x="620474" y="568983"/>
                </a:cubicBezTo>
                <a:cubicBezTo>
                  <a:pt x="622167" y="563903"/>
                  <a:pt x="624797" y="559044"/>
                  <a:pt x="625554" y="553743"/>
                </a:cubicBezTo>
                <a:cubicBezTo>
                  <a:pt x="628199" y="535228"/>
                  <a:pt x="622270" y="514592"/>
                  <a:pt x="630634" y="497863"/>
                </a:cubicBezTo>
                <a:cubicBezTo>
                  <a:pt x="633847" y="491437"/>
                  <a:pt x="668734" y="481776"/>
                  <a:pt x="671274" y="477543"/>
                </a:cubicBezTo>
                <a:close/>
              </a:path>
            </a:pathLst>
          </a:custGeom>
          <a:ln w="28575"/>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11" name="Freeform: Shape 10">
            <a:extLst>
              <a:ext uri="{FF2B5EF4-FFF2-40B4-BE49-F238E27FC236}">
                <a16:creationId xmlns:a16="http://schemas.microsoft.com/office/drawing/2014/main" id="{B64A48C7-9D79-BC83-C941-57AC462B8918}"/>
              </a:ext>
            </a:extLst>
          </p:cNvPr>
          <p:cNvSpPr/>
          <p:nvPr/>
        </p:nvSpPr>
        <p:spPr>
          <a:xfrm>
            <a:off x="7384559" y="1792647"/>
            <a:ext cx="1647522" cy="1771389"/>
          </a:xfrm>
          <a:custGeom>
            <a:avLst/>
            <a:gdLst>
              <a:gd name="connsiteX0" fmla="*/ 103351 w 1622271"/>
              <a:gd name="connsiteY0" fmla="*/ 711200 h 1767840"/>
              <a:gd name="connsiteX1" fmla="*/ 143991 w 1622271"/>
              <a:gd name="connsiteY1" fmla="*/ 716280 h 1767840"/>
              <a:gd name="connsiteX2" fmla="*/ 143991 w 1622271"/>
              <a:gd name="connsiteY2" fmla="*/ 711200 h 1767840"/>
              <a:gd name="connsiteX3" fmla="*/ 164311 w 1622271"/>
              <a:gd name="connsiteY3" fmla="*/ 680720 h 1767840"/>
              <a:gd name="connsiteX4" fmla="*/ 179551 w 1622271"/>
              <a:gd name="connsiteY4" fmla="*/ 685800 h 1767840"/>
              <a:gd name="connsiteX5" fmla="*/ 250671 w 1622271"/>
              <a:gd name="connsiteY5" fmla="*/ 675640 h 1767840"/>
              <a:gd name="connsiteX6" fmla="*/ 286231 w 1622271"/>
              <a:gd name="connsiteY6" fmla="*/ 660400 h 1767840"/>
              <a:gd name="connsiteX7" fmla="*/ 540231 w 1622271"/>
              <a:gd name="connsiteY7" fmla="*/ 665480 h 1767840"/>
              <a:gd name="connsiteX8" fmla="*/ 555471 w 1622271"/>
              <a:gd name="connsiteY8" fmla="*/ 655320 h 1767840"/>
              <a:gd name="connsiteX9" fmla="*/ 596111 w 1622271"/>
              <a:gd name="connsiteY9" fmla="*/ 645160 h 1767840"/>
              <a:gd name="connsiteX10" fmla="*/ 611351 w 1622271"/>
              <a:gd name="connsiteY10" fmla="*/ 635000 h 1767840"/>
              <a:gd name="connsiteX11" fmla="*/ 596111 w 1622271"/>
              <a:gd name="connsiteY11" fmla="*/ 604520 h 1767840"/>
              <a:gd name="connsiteX12" fmla="*/ 585951 w 1622271"/>
              <a:gd name="connsiteY12" fmla="*/ 589280 h 1767840"/>
              <a:gd name="connsiteX13" fmla="*/ 596111 w 1622271"/>
              <a:gd name="connsiteY13" fmla="*/ 568960 h 1767840"/>
              <a:gd name="connsiteX14" fmla="*/ 560551 w 1622271"/>
              <a:gd name="connsiteY14" fmla="*/ 553720 h 1767840"/>
              <a:gd name="connsiteX15" fmla="*/ 540231 w 1622271"/>
              <a:gd name="connsiteY15" fmla="*/ 543560 h 1767840"/>
              <a:gd name="connsiteX16" fmla="*/ 504671 w 1622271"/>
              <a:gd name="connsiteY16" fmla="*/ 502920 h 1767840"/>
              <a:gd name="connsiteX17" fmla="*/ 519911 w 1622271"/>
              <a:gd name="connsiteY17" fmla="*/ 492760 h 1767840"/>
              <a:gd name="connsiteX18" fmla="*/ 535151 w 1622271"/>
              <a:gd name="connsiteY18" fmla="*/ 477520 h 1767840"/>
              <a:gd name="connsiteX19" fmla="*/ 560551 w 1622271"/>
              <a:gd name="connsiteY19" fmla="*/ 472440 h 1767840"/>
              <a:gd name="connsiteX20" fmla="*/ 585951 w 1622271"/>
              <a:gd name="connsiteY20" fmla="*/ 457200 h 1767840"/>
              <a:gd name="connsiteX21" fmla="*/ 662151 w 1622271"/>
              <a:gd name="connsiteY21" fmla="*/ 441960 h 1767840"/>
              <a:gd name="connsiteX22" fmla="*/ 682471 w 1622271"/>
              <a:gd name="connsiteY22" fmla="*/ 431800 h 1767840"/>
              <a:gd name="connsiteX23" fmla="*/ 692631 w 1622271"/>
              <a:gd name="connsiteY23" fmla="*/ 416560 h 1767840"/>
              <a:gd name="connsiteX24" fmla="*/ 707871 w 1622271"/>
              <a:gd name="connsiteY24" fmla="*/ 401320 h 1767840"/>
              <a:gd name="connsiteX25" fmla="*/ 712951 w 1622271"/>
              <a:gd name="connsiteY25" fmla="*/ 386080 h 1767840"/>
              <a:gd name="connsiteX26" fmla="*/ 702791 w 1622271"/>
              <a:gd name="connsiteY26" fmla="*/ 370840 h 1767840"/>
              <a:gd name="connsiteX27" fmla="*/ 723111 w 1622271"/>
              <a:gd name="connsiteY27" fmla="*/ 360680 h 1767840"/>
              <a:gd name="connsiteX28" fmla="*/ 768831 w 1622271"/>
              <a:gd name="connsiteY28" fmla="*/ 330200 h 1767840"/>
              <a:gd name="connsiteX29" fmla="*/ 773911 w 1622271"/>
              <a:gd name="connsiteY29" fmla="*/ 314960 h 1767840"/>
              <a:gd name="connsiteX30" fmla="*/ 789151 w 1622271"/>
              <a:gd name="connsiteY30" fmla="*/ 269240 h 1767840"/>
              <a:gd name="connsiteX31" fmla="*/ 824711 w 1622271"/>
              <a:gd name="connsiteY31" fmla="*/ 259080 h 1767840"/>
              <a:gd name="connsiteX32" fmla="*/ 880591 w 1622271"/>
              <a:gd name="connsiteY32" fmla="*/ 223520 h 1767840"/>
              <a:gd name="connsiteX33" fmla="*/ 895831 w 1622271"/>
              <a:gd name="connsiteY33" fmla="*/ 208280 h 1767840"/>
              <a:gd name="connsiteX34" fmla="*/ 911071 w 1622271"/>
              <a:gd name="connsiteY34" fmla="*/ 198120 h 1767840"/>
              <a:gd name="connsiteX35" fmla="*/ 931391 w 1622271"/>
              <a:gd name="connsiteY35" fmla="*/ 182880 h 1767840"/>
              <a:gd name="connsiteX36" fmla="*/ 966951 w 1622271"/>
              <a:gd name="connsiteY36" fmla="*/ 157480 h 1767840"/>
              <a:gd name="connsiteX37" fmla="*/ 997431 w 1622271"/>
              <a:gd name="connsiteY37" fmla="*/ 121920 h 1767840"/>
              <a:gd name="connsiteX38" fmla="*/ 1007591 w 1622271"/>
              <a:gd name="connsiteY38" fmla="*/ 101600 h 1767840"/>
              <a:gd name="connsiteX39" fmla="*/ 1022831 w 1622271"/>
              <a:gd name="connsiteY39" fmla="*/ 96520 h 1767840"/>
              <a:gd name="connsiteX40" fmla="*/ 1048231 w 1622271"/>
              <a:gd name="connsiteY40" fmla="*/ 81280 h 1767840"/>
              <a:gd name="connsiteX41" fmla="*/ 1068551 w 1622271"/>
              <a:gd name="connsiteY41" fmla="*/ 86360 h 1767840"/>
              <a:gd name="connsiteX42" fmla="*/ 1104111 w 1622271"/>
              <a:gd name="connsiteY42" fmla="*/ 101600 h 1767840"/>
              <a:gd name="connsiteX43" fmla="*/ 1251431 w 1622271"/>
              <a:gd name="connsiteY43" fmla="*/ 106680 h 1767840"/>
              <a:gd name="connsiteX44" fmla="*/ 1246351 w 1622271"/>
              <a:gd name="connsiteY44" fmla="*/ 121920 h 1767840"/>
              <a:gd name="connsiteX45" fmla="*/ 1241271 w 1622271"/>
              <a:gd name="connsiteY45" fmla="*/ 101600 h 1767840"/>
              <a:gd name="connsiteX46" fmla="*/ 1251431 w 1622271"/>
              <a:gd name="connsiteY46" fmla="*/ 60960 h 1767840"/>
              <a:gd name="connsiteX47" fmla="*/ 1271751 w 1622271"/>
              <a:gd name="connsiteY47" fmla="*/ 50800 h 1767840"/>
              <a:gd name="connsiteX48" fmla="*/ 1317471 w 1622271"/>
              <a:gd name="connsiteY48" fmla="*/ 30480 h 1767840"/>
              <a:gd name="connsiteX49" fmla="*/ 1358111 w 1622271"/>
              <a:gd name="connsiteY49" fmla="*/ 10160 h 1767840"/>
              <a:gd name="connsiteX50" fmla="*/ 1383511 w 1622271"/>
              <a:gd name="connsiteY50" fmla="*/ 0 h 1767840"/>
              <a:gd name="connsiteX51" fmla="*/ 1403831 w 1622271"/>
              <a:gd name="connsiteY51" fmla="*/ 5080 h 1767840"/>
              <a:gd name="connsiteX52" fmla="*/ 1398751 w 1622271"/>
              <a:gd name="connsiteY52" fmla="*/ 30480 h 1767840"/>
              <a:gd name="connsiteX53" fmla="*/ 1368271 w 1622271"/>
              <a:gd name="connsiteY53" fmla="*/ 71120 h 1767840"/>
              <a:gd name="connsiteX54" fmla="*/ 1388591 w 1622271"/>
              <a:gd name="connsiteY54" fmla="*/ 55880 h 1767840"/>
              <a:gd name="connsiteX55" fmla="*/ 1403831 w 1622271"/>
              <a:gd name="connsiteY55" fmla="*/ 101600 h 1767840"/>
              <a:gd name="connsiteX56" fmla="*/ 1413991 w 1622271"/>
              <a:gd name="connsiteY56" fmla="*/ 116840 h 1767840"/>
              <a:gd name="connsiteX57" fmla="*/ 1419071 w 1622271"/>
              <a:gd name="connsiteY57" fmla="*/ 132080 h 1767840"/>
              <a:gd name="connsiteX58" fmla="*/ 1439391 w 1622271"/>
              <a:gd name="connsiteY58" fmla="*/ 147320 h 1767840"/>
              <a:gd name="connsiteX59" fmla="*/ 1474951 w 1622271"/>
              <a:gd name="connsiteY59" fmla="*/ 167640 h 1767840"/>
              <a:gd name="connsiteX60" fmla="*/ 1444471 w 1622271"/>
              <a:gd name="connsiteY60" fmla="*/ 218440 h 1767840"/>
              <a:gd name="connsiteX61" fmla="*/ 1434311 w 1622271"/>
              <a:gd name="connsiteY61" fmla="*/ 233680 h 1767840"/>
              <a:gd name="connsiteX62" fmla="*/ 1485111 w 1622271"/>
              <a:gd name="connsiteY62" fmla="*/ 218440 h 1767840"/>
              <a:gd name="connsiteX63" fmla="*/ 1515591 w 1622271"/>
              <a:gd name="connsiteY63" fmla="*/ 228600 h 1767840"/>
              <a:gd name="connsiteX64" fmla="*/ 1525751 w 1622271"/>
              <a:gd name="connsiteY64" fmla="*/ 243840 h 1767840"/>
              <a:gd name="connsiteX65" fmla="*/ 1566391 w 1622271"/>
              <a:gd name="connsiteY65" fmla="*/ 274320 h 1767840"/>
              <a:gd name="connsiteX66" fmla="*/ 1596871 w 1622271"/>
              <a:gd name="connsiteY66" fmla="*/ 269240 h 1767840"/>
              <a:gd name="connsiteX67" fmla="*/ 1612111 w 1622271"/>
              <a:gd name="connsiteY67" fmla="*/ 264160 h 1767840"/>
              <a:gd name="connsiteX68" fmla="*/ 1622271 w 1622271"/>
              <a:gd name="connsiteY68" fmla="*/ 279400 h 1767840"/>
              <a:gd name="connsiteX69" fmla="*/ 1607031 w 1622271"/>
              <a:gd name="connsiteY69" fmla="*/ 360680 h 1767840"/>
              <a:gd name="connsiteX70" fmla="*/ 1581631 w 1622271"/>
              <a:gd name="connsiteY70" fmla="*/ 375920 h 1767840"/>
              <a:gd name="connsiteX71" fmla="*/ 1566391 w 1622271"/>
              <a:gd name="connsiteY71" fmla="*/ 386080 h 1767840"/>
              <a:gd name="connsiteX72" fmla="*/ 1551151 w 1622271"/>
              <a:gd name="connsiteY72" fmla="*/ 411480 h 1767840"/>
              <a:gd name="connsiteX73" fmla="*/ 1561311 w 1622271"/>
              <a:gd name="connsiteY73" fmla="*/ 447040 h 1767840"/>
              <a:gd name="connsiteX74" fmla="*/ 1571471 w 1622271"/>
              <a:gd name="connsiteY74" fmla="*/ 492760 h 1767840"/>
              <a:gd name="connsiteX75" fmla="*/ 1586711 w 1622271"/>
              <a:gd name="connsiteY75" fmla="*/ 553720 h 1767840"/>
              <a:gd name="connsiteX76" fmla="*/ 1591791 w 1622271"/>
              <a:gd name="connsiteY76" fmla="*/ 574040 h 1767840"/>
              <a:gd name="connsiteX77" fmla="*/ 1596871 w 1622271"/>
              <a:gd name="connsiteY77" fmla="*/ 599440 h 1767840"/>
              <a:gd name="connsiteX78" fmla="*/ 1607031 w 1622271"/>
              <a:gd name="connsiteY78" fmla="*/ 579120 h 1767840"/>
              <a:gd name="connsiteX79" fmla="*/ 1601951 w 1622271"/>
              <a:gd name="connsiteY79" fmla="*/ 563880 h 1767840"/>
              <a:gd name="connsiteX80" fmla="*/ 1591791 w 1622271"/>
              <a:gd name="connsiteY80" fmla="*/ 548640 h 1767840"/>
              <a:gd name="connsiteX81" fmla="*/ 1576551 w 1622271"/>
              <a:gd name="connsiteY81" fmla="*/ 523240 h 1767840"/>
              <a:gd name="connsiteX82" fmla="*/ 1561311 w 1622271"/>
              <a:gd name="connsiteY82" fmla="*/ 502920 h 1767840"/>
              <a:gd name="connsiteX83" fmla="*/ 1546071 w 1622271"/>
              <a:gd name="connsiteY83" fmla="*/ 497840 h 1767840"/>
              <a:gd name="connsiteX84" fmla="*/ 1505431 w 1622271"/>
              <a:gd name="connsiteY84" fmla="*/ 502920 h 1767840"/>
              <a:gd name="connsiteX85" fmla="*/ 1469871 w 1622271"/>
              <a:gd name="connsiteY85" fmla="*/ 513080 h 1767840"/>
              <a:gd name="connsiteX86" fmla="*/ 1424151 w 1622271"/>
              <a:gd name="connsiteY86" fmla="*/ 528320 h 1767840"/>
              <a:gd name="connsiteX87" fmla="*/ 1393671 w 1622271"/>
              <a:gd name="connsiteY87" fmla="*/ 553720 h 1767840"/>
              <a:gd name="connsiteX88" fmla="*/ 1378431 w 1622271"/>
              <a:gd name="connsiteY88" fmla="*/ 558800 h 1767840"/>
              <a:gd name="connsiteX89" fmla="*/ 1368271 w 1622271"/>
              <a:gd name="connsiteY89" fmla="*/ 574040 h 1767840"/>
              <a:gd name="connsiteX90" fmla="*/ 1353031 w 1622271"/>
              <a:gd name="connsiteY90" fmla="*/ 584200 h 1767840"/>
              <a:gd name="connsiteX91" fmla="*/ 1337791 w 1622271"/>
              <a:gd name="connsiteY91" fmla="*/ 614680 h 1767840"/>
              <a:gd name="connsiteX92" fmla="*/ 1302231 w 1622271"/>
              <a:gd name="connsiteY92" fmla="*/ 624840 h 1767840"/>
              <a:gd name="connsiteX93" fmla="*/ 1251431 w 1622271"/>
              <a:gd name="connsiteY93" fmla="*/ 655320 h 1767840"/>
              <a:gd name="connsiteX94" fmla="*/ 1246351 w 1622271"/>
              <a:gd name="connsiteY94" fmla="*/ 670560 h 1767840"/>
              <a:gd name="connsiteX95" fmla="*/ 1231111 w 1622271"/>
              <a:gd name="connsiteY95" fmla="*/ 685800 h 1767840"/>
              <a:gd name="connsiteX96" fmla="*/ 1226031 w 1622271"/>
              <a:gd name="connsiteY96" fmla="*/ 772160 h 1767840"/>
              <a:gd name="connsiteX97" fmla="*/ 1220951 w 1622271"/>
              <a:gd name="connsiteY97" fmla="*/ 802640 h 1767840"/>
              <a:gd name="connsiteX98" fmla="*/ 1215871 w 1622271"/>
              <a:gd name="connsiteY98" fmla="*/ 817880 h 1767840"/>
              <a:gd name="connsiteX99" fmla="*/ 1195551 w 1622271"/>
              <a:gd name="connsiteY99" fmla="*/ 868680 h 1767840"/>
              <a:gd name="connsiteX100" fmla="*/ 1185391 w 1622271"/>
              <a:gd name="connsiteY100" fmla="*/ 904240 h 1767840"/>
              <a:gd name="connsiteX101" fmla="*/ 1175231 w 1622271"/>
              <a:gd name="connsiteY101" fmla="*/ 919480 h 1767840"/>
              <a:gd name="connsiteX102" fmla="*/ 1159991 w 1622271"/>
              <a:gd name="connsiteY102" fmla="*/ 944880 h 1767840"/>
              <a:gd name="connsiteX103" fmla="*/ 1134591 w 1622271"/>
              <a:gd name="connsiteY103" fmla="*/ 949960 h 1767840"/>
              <a:gd name="connsiteX104" fmla="*/ 1119351 w 1622271"/>
              <a:gd name="connsiteY104" fmla="*/ 955040 h 1767840"/>
              <a:gd name="connsiteX105" fmla="*/ 1124431 w 1622271"/>
              <a:gd name="connsiteY105" fmla="*/ 975360 h 1767840"/>
              <a:gd name="connsiteX106" fmla="*/ 1139671 w 1622271"/>
              <a:gd name="connsiteY106" fmla="*/ 1005840 h 1767840"/>
              <a:gd name="connsiteX107" fmla="*/ 1149831 w 1622271"/>
              <a:gd name="connsiteY107" fmla="*/ 1046480 h 1767840"/>
              <a:gd name="connsiteX108" fmla="*/ 1154911 w 1622271"/>
              <a:gd name="connsiteY108" fmla="*/ 1066800 h 1767840"/>
              <a:gd name="connsiteX109" fmla="*/ 1149831 w 1622271"/>
              <a:gd name="connsiteY109" fmla="*/ 1092200 h 1767840"/>
              <a:gd name="connsiteX110" fmla="*/ 1134591 w 1622271"/>
              <a:gd name="connsiteY110" fmla="*/ 1107440 h 1767840"/>
              <a:gd name="connsiteX111" fmla="*/ 1109191 w 1622271"/>
              <a:gd name="connsiteY111" fmla="*/ 1143000 h 1767840"/>
              <a:gd name="connsiteX112" fmla="*/ 1104111 w 1622271"/>
              <a:gd name="connsiteY112" fmla="*/ 1163320 h 1767840"/>
              <a:gd name="connsiteX113" fmla="*/ 1093951 w 1622271"/>
              <a:gd name="connsiteY113" fmla="*/ 1178560 h 1767840"/>
              <a:gd name="connsiteX114" fmla="*/ 1078711 w 1622271"/>
              <a:gd name="connsiteY114" fmla="*/ 1203960 h 1767840"/>
              <a:gd name="connsiteX115" fmla="*/ 1063471 w 1622271"/>
              <a:gd name="connsiteY115" fmla="*/ 1234440 h 1767840"/>
              <a:gd name="connsiteX116" fmla="*/ 1058391 w 1622271"/>
              <a:gd name="connsiteY116" fmla="*/ 1254760 h 1767840"/>
              <a:gd name="connsiteX117" fmla="*/ 1022831 w 1622271"/>
              <a:gd name="connsiteY117" fmla="*/ 1244600 h 1767840"/>
              <a:gd name="connsiteX118" fmla="*/ 992351 w 1622271"/>
              <a:gd name="connsiteY118" fmla="*/ 1249680 h 1767840"/>
              <a:gd name="connsiteX119" fmla="*/ 972031 w 1622271"/>
              <a:gd name="connsiteY119" fmla="*/ 1264920 h 1767840"/>
              <a:gd name="connsiteX120" fmla="*/ 951711 w 1622271"/>
              <a:gd name="connsiteY120" fmla="*/ 1270000 h 1767840"/>
              <a:gd name="connsiteX121" fmla="*/ 936471 w 1622271"/>
              <a:gd name="connsiteY121" fmla="*/ 1280160 h 1767840"/>
              <a:gd name="connsiteX122" fmla="*/ 921231 w 1622271"/>
              <a:gd name="connsiteY122" fmla="*/ 1285240 h 1767840"/>
              <a:gd name="connsiteX123" fmla="*/ 911071 w 1622271"/>
              <a:gd name="connsiteY123" fmla="*/ 1305560 h 1767840"/>
              <a:gd name="connsiteX124" fmla="*/ 921231 w 1622271"/>
              <a:gd name="connsiteY124" fmla="*/ 1325880 h 1767840"/>
              <a:gd name="connsiteX125" fmla="*/ 911071 w 1622271"/>
              <a:gd name="connsiteY125" fmla="*/ 1412240 h 1767840"/>
              <a:gd name="connsiteX126" fmla="*/ 905991 w 1622271"/>
              <a:gd name="connsiteY126" fmla="*/ 1529080 h 1767840"/>
              <a:gd name="connsiteX127" fmla="*/ 890751 w 1622271"/>
              <a:gd name="connsiteY127" fmla="*/ 1534160 h 1767840"/>
              <a:gd name="connsiteX128" fmla="*/ 885671 w 1622271"/>
              <a:gd name="connsiteY128" fmla="*/ 1549400 h 1767840"/>
              <a:gd name="connsiteX129" fmla="*/ 880591 w 1622271"/>
              <a:gd name="connsiteY129" fmla="*/ 1656080 h 1767840"/>
              <a:gd name="connsiteX130" fmla="*/ 870431 w 1622271"/>
              <a:gd name="connsiteY130" fmla="*/ 1676400 h 1767840"/>
              <a:gd name="connsiteX131" fmla="*/ 865351 w 1622271"/>
              <a:gd name="connsiteY131" fmla="*/ 1722120 h 1767840"/>
              <a:gd name="connsiteX132" fmla="*/ 855191 w 1622271"/>
              <a:gd name="connsiteY132" fmla="*/ 1737360 h 1767840"/>
              <a:gd name="connsiteX133" fmla="*/ 829791 w 1622271"/>
              <a:gd name="connsiteY133" fmla="*/ 1767840 h 1767840"/>
              <a:gd name="connsiteX134" fmla="*/ 809471 w 1622271"/>
              <a:gd name="connsiteY134" fmla="*/ 1722120 h 1767840"/>
              <a:gd name="connsiteX135" fmla="*/ 799311 w 1622271"/>
              <a:gd name="connsiteY135" fmla="*/ 1661160 h 1767840"/>
              <a:gd name="connsiteX136" fmla="*/ 763751 w 1622271"/>
              <a:gd name="connsiteY136" fmla="*/ 1645920 h 1767840"/>
              <a:gd name="connsiteX137" fmla="*/ 758671 w 1622271"/>
              <a:gd name="connsiteY137" fmla="*/ 1630680 h 1767840"/>
              <a:gd name="connsiteX138" fmla="*/ 748511 w 1622271"/>
              <a:gd name="connsiteY138" fmla="*/ 1610360 h 1767840"/>
              <a:gd name="connsiteX139" fmla="*/ 743431 w 1622271"/>
              <a:gd name="connsiteY139" fmla="*/ 1590040 h 1767840"/>
              <a:gd name="connsiteX140" fmla="*/ 733271 w 1622271"/>
              <a:gd name="connsiteY140" fmla="*/ 1539240 h 1767840"/>
              <a:gd name="connsiteX141" fmla="*/ 728191 w 1622271"/>
              <a:gd name="connsiteY141" fmla="*/ 1518920 h 1767840"/>
              <a:gd name="connsiteX142" fmla="*/ 712951 w 1622271"/>
              <a:gd name="connsiteY142" fmla="*/ 1493520 h 1767840"/>
              <a:gd name="connsiteX143" fmla="*/ 707871 w 1622271"/>
              <a:gd name="connsiteY143" fmla="*/ 1478280 h 1767840"/>
              <a:gd name="connsiteX144" fmla="*/ 692631 w 1622271"/>
              <a:gd name="connsiteY144" fmla="*/ 1447800 h 1767840"/>
              <a:gd name="connsiteX145" fmla="*/ 677391 w 1622271"/>
              <a:gd name="connsiteY145" fmla="*/ 1356360 h 1767840"/>
              <a:gd name="connsiteX146" fmla="*/ 672311 w 1622271"/>
              <a:gd name="connsiteY146" fmla="*/ 1336040 h 1767840"/>
              <a:gd name="connsiteX147" fmla="*/ 657071 w 1622271"/>
              <a:gd name="connsiteY147" fmla="*/ 1341120 h 1767840"/>
              <a:gd name="connsiteX148" fmla="*/ 646911 w 1622271"/>
              <a:gd name="connsiteY148" fmla="*/ 1356360 h 1767840"/>
              <a:gd name="connsiteX149" fmla="*/ 626591 w 1622271"/>
              <a:gd name="connsiteY149" fmla="*/ 1397000 h 1767840"/>
              <a:gd name="connsiteX150" fmla="*/ 616431 w 1622271"/>
              <a:gd name="connsiteY150" fmla="*/ 1412240 h 1767840"/>
              <a:gd name="connsiteX151" fmla="*/ 601191 w 1622271"/>
              <a:gd name="connsiteY151" fmla="*/ 1427480 h 1767840"/>
              <a:gd name="connsiteX152" fmla="*/ 591031 w 1622271"/>
              <a:gd name="connsiteY152" fmla="*/ 1447800 h 1767840"/>
              <a:gd name="connsiteX153" fmla="*/ 596111 w 1622271"/>
              <a:gd name="connsiteY153" fmla="*/ 1478280 h 1767840"/>
              <a:gd name="connsiteX154" fmla="*/ 591031 w 1622271"/>
              <a:gd name="connsiteY154" fmla="*/ 1493520 h 1767840"/>
              <a:gd name="connsiteX155" fmla="*/ 555471 w 1622271"/>
              <a:gd name="connsiteY155" fmla="*/ 1483360 h 1767840"/>
              <a:gd name="connsiteX156" fmla="*/ 550391 w 1622271"/>
              <a:gd name="connsiteY156" fmla="*/ 1457960 h 1767840"/>
              <a:gd name="connsiteX157" fmla="*/ 530071 w 1622271"/>
              <a:gd name="connsiteY157" fmla="*/ 1463040 h 1767840"/>
              <a:gd name="connsiteX158" fmla="*/ 494511 w 1622271"/>
              <a:gd name="connsiteY158" fmla="*/ 1452880 h 1767840"/>
              <a:gd name="connsiteX159" fmla="*/ 484351 w 1622271"/>
              <a:gd name="connsiteY159" fmla="*/ 1351280 h 1767840"/>
              <a:gd name="connsiteX160" fmla="*/ 474191 w 1622271"/>
              <a:gd name="connsiteY160" fmla="*/ 1336040 h 1767840"/>
              <a:gd name="connsiteX161" fmla="*/ 479271 w 1622271"/>
              <a:gd name="connsiteY161" fmla="*/ 1310640 h 1767840"/>
              <a:gd name="connsiteX162" fmla="*/ 499591 w 1622271"/>
              <a:gd name="connsiteY162" fmla="*/ 1300480 h 1767840"/>
              <a:gd name="connsiteX163" fmla="*/ 514831 w 1622271"/>
              <a:gd name="connsiteY163" fmla="*/ 1285240 h 1767840"/>
              <a:gd name="connsiteX164" fmla="*/ 530071 w 1622271"/>
              <a:gd name="connsiteY164" fmla="*/ 1275080 h 1767840"/>
              <a:gd name="connsiteX165" fmla="*/ 540231 w 1622271"/>
              <a:gd name="connsiteY165" fmla="*/ 1229360 h 1767840"/>
              <a:gd name="connsiteX166" fmla="*/ 550391 w 1622271"/>
              <a:gd name="connsiteY166" fmla="*/ 1203960 h 1767840"/>
              <a:gd name="connsiteX167" fmla="*/ 570711 w 1622271"/>
              <a:gd name="connsiteY167" fmla="*/ 1193800 h 1767840"/>
              <a:gd name="connsiteX168" fmla="*/ 677391 w 1622271"/>
              <a:gd name="connsiteY168" fmla="*/ 1183640 h 1767840"/>
              <a:gd name="connsiteX169" fmla="*/ 667231 w 1622271"/>
              <a:gd name="connsiteY169" fmla="*/ 1148080 h 1767840"/>
              <a:gd name="connsiteX170" fmla="*/ 672311 w 1622271"/>
              <a:gd name="connsiteY170" fmla="*/ 1097280 h 1767840"/>
              <a:gd name="connsiteX171" fmla="*/ 692631 w 1622271"/>
              <a:gd name="connsiteY171" fmla="*/ 1092200 h 1767840"/>
              <a:gd name="connsiteX172" fmla="*/ 697711 w 1622271"/>
              <a:gd name="connsiteY172" fmla="*/ 1071880 h 1767840"/>
              <a:gd name="connsiteX173" fmla="*/ 631671 w 1622271"/>
              <a:gd name="connsiteY173" fmla="*/ 1041400 h 1767840"/>
              <a:gd name="connsiteX174" fmla="*/ 616431 w 1622271"/>
              <a:gd name="connsiteY174" fmla="*/ 1061720 h 1767840"/>
              <a:gd name="connsiteX175" fmla="*/ 580871 w 1622271"/>
              <a:gd name="connsiteY175" fmla="*/ 1097280 h 1767840"/>
              <a:gd name="connsiteX176" fmla="*/ 550391 w 1622271"/>
              <a:gd name="connsiteY176" fmla="*/ 1066800 h 1767840"/>
              <a:gd name="connsiteX177" fmla="*/ 535151 w 1622271"/>
              <a:gd name="connsiteY177" fmla="*/ 1061720 h 1767840"/>
              <a:gd name="connsiteX178" fmla="*/ 291311 w 1622271"/>
              <a:gd name="connsiteY178" fmla="*/ 1051560 h 1767840"/>
              <a:gd name="connsiteX179" fmla="*/ 245591 w 1622271"/>
              <a:gd name="connsiteY179" fmla="*/ 1036320 h 1767840"/>
              <a:gd name="connsiteX180" fmla="*/ 225271 w 1622271"/>
              <a:gd name="connsiteY180" fmla="*/ 1000760 h 1767840"/>
              <a:gd name="connsiteX181" fmla="*/ 220191 w 1622271"/>
              <a:gd name="connsiteY181" fmla="*/ 985520 h 1767840"/>
              <a:gd name="connsiteX182" fmla="*/ 174471 w 1622271"/>
              <a:gd name="connsiteY182" fmla="*/ 960120 h 1767840"/>
              <a:gd name="connsiteX183" fmla="*/ 154151 w 1622271"/>
              <a:gd name="connsiteY183" fmla="*/ 919480 h 1767840"/>
              <a:gd name="connsiteX184" fmla="*/ 143991 w 1622271"/>
              <a:gd name="connsiteY184" fmla="*/ 848360 h 1767840"/>
              <a:gd name="connsiteX185" fmla="*/ 103351 w 1622271"/>
              <a:gd name="connsiteY185" fmla="*/ 828040 h 1767840"/>
              <a:gd name="connsiteX186" fmla="*/ 32231 w 1622271"/>
              <a:gd name="connsiteY186" fmla="*/ 817880 h 1767840"/>
              <a:gd name="connsiteX187" fmla="*/ 1751 w 1622271"/>
              <a:gd name="connsiteY187" fmla="*/ 812800 h 1767840"/>
              <a:gd name="connsiteX188" fmla="*/ 27151 w 1622271"/>
              <a:gd name="connsiteY188" fmla="*/ 817880 h 1767840"/>
              <a:gd name="connsiteX189" fmla="*/ 42391 w 1622271"/>
              <a:gd name="connsiteY189" fmla="*/ 822960 h 1767840"/>
              <a:gd name="connsiteX190" fmla="*/ 108431 w 1622271"/>
              <a:gd name="connsiteY190" fmla="*/ 828040 h 1767840"/>
              <a:gd name="connsiteX191" fmla="*/ 143991 w 1622271"/>
              <a:gd name="connsiteY191" fmla="*/ 822960 h 1767840"/>
              <a:gd name="connsiteX192" fmla="*/ 174471 w 1622271"/>
              <a:gd name="connsiteY192" fmla="*/ 812800 h 1767840"/>
              <a:gd name="connsiteX193" fmla="*/ 184631 w 1622271"/>
              <a:gd name="connsiteY193" fmla="*/ 797560 h 1767840"/>
              <a:gd name="connsiteX194" fmla="*/ 174471 w 1622271"/>
              <a:gd name="connsiteY194" fmla="*/ 746760 h 1767840"/>
              <a:gd name="connsiteX195" fmla="*/ 149071 w 1622271"/>
              <a:gd name="connsiteY195" fmla="*/ 741680 h 1767840"/>
              <a:gd name="connsiteX196" fmla="*/ 103351 w 1622271"/>
              <a:gd name="connsiteY196" fmla="*/ 71120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622271" h="1767840">
                <a:moveTo>
                  <a:pt x="103351" y="711200"/>
                </a:moveTo>
                <a:cubicBezTo>
                  <a:pt x="102504" y="706967"/>
                  <a:pt x="131516" y="710735"/>
                  <a:pt x="143991" y="716280"/>
                </a:cubicBezTo>
                <a:cubicBezTo>
                  <a:pt x="146041" y="717191"/>
                  <a:pt x="157199" y="764034"/>
                  <a:pt x="143991" y="711200"/>
                </a:cubicBezTo>
                <a:cubicBezTo>
                  <a:pt x="147797" y="699781"/>
                  <a:pt x="150041" y="685477"/>
                  <a:pt x="164311" y="680720"/>
                </a:cubicBezTo>
                <a:lnTo>
                  <a:pt x="179551" y="685800"/>
                </a:lnTo>
                <a:cubicBezTo>
                  <a:pt x="203258" y="682413"/>
                  <a:pt x="230746" y="688924"/>
                  <a:pt x="250671" y="675640"/>
                </a:cubicBezTo>
                <a:cubicBezTo>
                  <a:pt x="271720" y="661607"/>
                  <a:pt x="259988" y="666961"/>
                  <a:pt x="286231" y="660400"/>
                </a:cubicBezTo>
                <a:cubicBezTo>
                  <a:pt x="441826" y="675219"/>
                  <a:pt x="357211" y="671791"/>
                  <a:pt x="540231" y="665480"/>
                </a:cubicBezTo>
                <a:cubicBezTo>
                  <a:pt x="545311" y="662093"/>
                  <a:pt x="549754" y="657464"/>
                  <a:pt x="555471" y="655320"/>
                </a:cubicBezTo>
                <a:cubicBezTo>
                  <a:pt x="578657" y="646625"/>
                  <a:pt x="577309" y="654561"/>
                  <a:pt x="596111" y="645160"/>
                </a:cubicBezTo>
                <a:cubicBezTo>
                  <a:pt x="601572" y="642430"/>
                  <a:pt x="606271" y="638387"/>
                  <a:pt x="611351" y="635000"/>
                </a:cubicBezTo>
                <a:cubicBezTo>
                  <a:pt x="582234" y="591324"/>
                  <a:pt x="617143" y="646584"/>
                  <a:pt x="596111" y="604520"/>
                </a:cubicBezTo>
                <a:cubicBezTo>
                  <a:pt x="593381" y="599059"/>
                  <a:pt x="589338" y="594360"/>
                  <a:pt x="585951" y="589280"/>
                </a:cubicBezTo>
                <a:cubicBezTo>
                  <a:pt x="589338" y="582507"/>
                  <a:pt x="597356" y="576430"/>
                  <a:pt x="596111" y="568960"/>
                </a:cubicBezTo>
                <a:cubicBezTo>
                  <a:pt x="594510" y="559352"/>
                  <a:pt x="564555" y="555221"/>
                  <a:pt x="560551" y="553720"/>
                </a:cubicBezTo>
                <a:cubicBezTo>
                  <a:pt x="553460" y="551061"/>
                  <a:pt x="546393" y="547962"/>
                  <a:pt x="540231" y="543560"/>
                </a:cubicBezTo>
                <a:cubicBezTo>
                  <a:pt x="529541" y="535924"/>
                  <a:pt x="511041" y="510882"/>
                  <a:pt x="504671" y="502920"/>
                </a:cubicBezTo>
                <a:cubicBezTo>
                  <a:pt x="509751" y="499533"/>
                  <a:pt x="515221" y="496669"/>
                  <a:pt x="519911" y="492760"/>
                </a:cubicBezTo>
                <a:cubicBezTo>
                  <a:pt x="525430" y="488161"/>
                  <a:pt x="528725" y="480733"/>
                  <a:pt x="535151" y="477520"/>
                </a:cubicBezTo>
                <a:cubicBezTo>
                  <a:pt x="542874" y="473659"/>
                  <a:pt x="552084" y="474133"/>
                  <a:pt x="560551" y="472440"/>
                </a:cubicBezTo>
                <a:cubicBezTo>
                  <a:pt x="569018" y="467360"/>
                  <a:pt x="576735" y="460744"/>
                  <a:pt x="585951" y="457200"/>
                </a:cubicBezTo>
                <a:cubicBezTo>
                  <a:pt x="609110" y="448293"/>
                  <a:pt x="637718" y="445450"/>
                  <a:pt x="662151" y="441960"/>
                </a:cubicBezTo>
                <a:cubicBezTo>
                  <a:pt x="668924" y="438573"/>
                  <a:pt x="676653" y="436648"/>
                  <a:pt x="682471" y="431800"/>
                </a:cubicBezTo>
                <a:cubicBezTo>
                  <a:pt x="687161" y="427891"/>
                  <a:pt x="688722" y="421250"/>
                  <a:pt x="692631" y="416560"/>
                </a:cubicBezTo>
                <a:cubicBezTo>
                  <a:pt x="697230" y="411041"/>
                  <a:pt x="702791" y="406400"/>
                  <a:pt x="707871" y="401320"/>
                </a:cubicBezTo>
                <a:cubicBezTo>
                  <a:pt x="709564" y="396240"/>
                  <a:pt x="713831" y="391362"/>
                  <a:pt x="712951" y="386080"/>
                </a:cubicBezTo>
                <a:cubicBezTo>
                  <a:pt x="711947" y="380058"/>
                  <a:pt x="700524" y="376509"/>
                  <a:pt x="702791" y="370840"/>
                </a:cubicBezTo>
                <a:cubicBezTo>
                  <a:pt x="705603" y="363809"/>
                  <a:pt x="716491" y="364358"/>
                  <a:pt x="723111" y="360680"/>
                </a:cubicBezTo>
                <a:cubicBezTo>
                  <a:pt x="748306" y="346683"/>
                  <a:pt x="747013" y="346563"/>
                  <a:pt x="768831" y="330200"/>
                </a:cubicBezTo>
                <a:cubicBezTo>
                  <a:pt x="770524" y="325120"/>
                  <a:pt x="772749" y="320187"/>
                  <a:pt x="773911" y="314960"/>
                </a:cubicBezTo>
                <a:cubicBezTo>
                  <a:pt x="777395" y="299283"/>
                  <a:pt x="774819" y="280706"/>
                  <a:pt x="789151" y="269240"/>
                </a:cubicBezTo>
                <a:cubicBezTo>
                  <a:pt x="792464" y="266590"/>
                  <a:pt x="823383" y="259412"/>
                  <a:pt x="824711" y="259080"/>
                </a:cubicBezTo>
                <a:cubicBezTo>
                  <a:pt x="843338" y="247227"/>
                  <a:pt x="864979" y="239132"/>
                  <a:pt x="880591" y="223520"/>
                </a:cubicBezTo>
                <a:cubicBezTo>
                  <a:pt x="885671" y="218440"/>
                  <a:pt x="890312" y="212879"/>
                  <a:pt x="895831" y="208280"/>
                </a:cubicBezTo>
                <a:cubicBezTo>
                  <a:pt x="900521" y="204371"/>
                  <a:pt x="906103" y="201669"/>
                  <a:pt x="911071" y="198120"/>
                </a:cubicBezTo>
                <a:cubicBezTo>
                  <a:pt x="917961" y="193199"/>
                  <a:pt x="924501" y="187801"/>
                  <a:pt x="931391" y="182880"/>
                </a:cubicBezTo>
                <a:cubicBezTo>
                  <a:pt x="947473" y="171393"/>
                  <a:pt x="950349" y="171710"/>
                  <a:pt x="966951" y="157480"/>
                </a:cubicBezTo>
                <a:cubicBezTo>
                  <a:pt x="978141" y="147889"/>
                  <a:pt x="989709" y="134275"/>
                  <a:pt x="997431" y="121920"/>
                </a:cubicBezTo>
                <a:cubicBezTo>
                  <a:pt x="1001445" y="115498"/>
                  <a:pt x="1002236" y="106955"/>
                  <a:pt x="1007591" y="101600"/>
                </a:cubicBezTo>
                <a:cubicBezTo>
                  <a:pt x="1011377" y="97814"/>
                  <a:pt x="1018042" y="98915"/>
                  <a:pt x="1022831" y="96520"/>
                </a:cubicBezTo>
                <a:cubicBezTo>
                  <a:pt x="1031662" y="92104"/>
                  <a:pt x="1039764" y="86360"/>
                  <a:pt x="1048231" y="81280"/>
                </a:cubicBezTo>
                <a:cubicBezTo>
                  <a:pt x="1055004" y="82973"/>
                  <a:pt x="1062014" y="83909"/>
                  <a:pt x="1068551" y="86360"/>
                </a:cubicBezTo>
                <a:cubicBezTo>
                  <a:pt x="1076220" y="89236"/>
                  <a:pt x="1094019" y="100969"/>
                  <a:pt x="1104111" y="101600"/>
                </a:cubicBezTo>
                <a:cubicBezTo>
                  <a:pt x="1153151" y="104665"/>
                  <a:pt x="1202324" y="104987"/>
                  <a:pt x="1251431" y="106680"/>
                </a:cubicBezTo>
                <a:cubicBezTo>
                  <a:pt x="1249738" y="111760"/>
                  <a:pt x="1251140" y="124315"/>
                  <a:pt x="1246351" y="121920"/>
                </a:cubicBezTo>
                <a:cubicBezTo>
                  <a:pt x="1240106" y="118798"/>
                  <a:pt x="1240691" y="108558"/>
                  <a:pt x="1241271" y="101600"/>
                </a:cubicBezTo>
                <a:cubicBezTo>
                  <a:pt x="1242431" y="87685"/>
                  <a:pt x="1244247" y="72934"/>
                  <a:pt x="1251431" y="60960"/>
                </a:cubicBezTo>
                <a:cubicBezTo>
                  <a:pt x="1255327" y="54466"/>
                  <a:pt x="1265176" y="54557"/>
                  <a:pt x="1271751" y="50800"/>
                </a:cubicBezTo>
                <a:cubicBezTo>
                  <a:pt x="1325788" y="19922"/>
                  <a:pt x="1228775" y="68492"/>
                  <a:pt x="1317471" y="30480"/>
                </a:cubicBezTo>
                <a:cubicBezTo>
                  <a:pt x="1331392" y="24514"/>
                  <a:pt x="1344359" y="16507"/>
                  <a:pt x="1358111" y="10160"/>
                </a:cubicBezTo>
                <a:cubicBezTo>
                  <a:pt x="1366391" y="6339"/>
                  <a:pt x="1375044" y="3387"/>
                  <a:pt x="1383511" y="0"/>
                </a:cubicBezTo>
                <a:cubicBezTo>
                  <a:pt x="1390284" y="1693"/>
                  <a:pt x="1400709" y="-1165"/>
                  <a:pt x="1403831" y="5080"/>
                </a:cubicBezTo>
                <a:cubicBezTo>
                  <a:pt x="1407692" y="12803"/>
                  <a:pt x="1402845" y="22878"/>
                  <a:pt x="1398751" y="30480"/>
                </a:cubicBezTo>
                <a:cubicBezTo>
                  <a:pt x="1390723" y="45389"/>
                  <a:pt x="1354724" y="81280"/>
                  <a:pt x="1368271" y="71120"/>
                </a:cubicBezTo>
                <a:lnTo>
                  <a:pt x="1388591" y="55880"/>
                </a:lnTo>
                <a:cubicBezTo>
                  <a:pt x="1411677" y="90509"/>
                  <a:pt x="1385580" y="46847"/>
                  <a:pt x="1403831" y="101600"/>
                </a:cubicBezTo>
                <a:cubicBezTo>
                  <a:pt x="1405762" y="107392"/>
                  <a:pt x="1411261" y="111379"/>
                  <a:pt x="1413991" y="116840"/>
                </a:cubicBezTo>
                <a:cubicBezTo>
                  <a:pt x="1416386" y="121629"/>
                  <a:pt x="1415643" y="127966"/>
                  <a:pt x="1419071" y="132080"/>
                </a:cubicBezTo>
                <a:cubicBezTo>
                  <a:pt x="1424491" y="138584"/>
                  <a:pt x="1432501" y="142399"/>
                  <a:pt x="1439391" y="147320"/>
                </a:cubicBezTo>
                <a:cubicBezTo>
                  <a:pt x="1456145" y="159287"/>
                  <a:pt x="1455108" y="157718"/>
                  <a:pt x="1474951" y="167640"/>
                </a:cubicBezTo>
                <a:cubicBezTo>
                  <a:pt x="1458927" y="215712"/>
                  <a:pt x="1474900" y="182940"/>
                  <a:pt x="1444471" y="218440"/>
                </a:cubicBezTo>
                <a:cubicBezTo>
                  <a:pt x="1440498" y="223076"/>
                  <a:pt x="1429231" y="230293"/>
                  <a:pt x="1434311" y="233680"/>
                </a:cubicBezTo>
                <a:cubicBezTo>
                  <a:pt x="1440750" y="237973"/>
                  <a:pt x="1481163" y="220019"/>
                  <a:pt x="1485111" y="218440"/>
                </a:cubicBezTo>
                <a:cubicBezTo>
                  <a:pt x="1495271" y="221827"/>
                  <a:pt x="1506509" y="222924"/>
                  <a:pt x="1515591" y="228600"/>
                </a:cubicBezTo>
                <a:cubicBezTo>
                  <a:pt x="1520768" y="231836"/>
                  <a:pt x="1521778" y="239204"/>
                  <a:pt x="1525751" y="243840"/>
                </a:cubicBezTo>
                <a:cubicBezTo>
                  <a:pt x="1545007" y="266305"/>
                  <a:pt x="1542578" y="262413"/>
                  <a:pt x="1566391" y="274320"/>
                </a:cubicBezTo>
                <a:cubicBezTo>
                  <a:pt x="1576551" y="272627"/>
                  <a:pt x="1586816" y="271474"/>
                  <a:pt x="1596871" y="269240"/>
                </a:cubicBezTo>
                <a:cubicBezTo>
                  <a:pt x="1602098" y="268078"/>
                  <a:pt x="1607139" y="262171"/>
                  <a:pt x="1612111" y="264160"/>
                </a:cubicBezTo>
                <a:cubicBezTo>
                  <a:pt x="1617780" y="266427"/>
                  <a:pt x="1618884" y="274320"/>
                  <a:pt x="1622271" y="279400"/>
                </a:cubicBezTo>
                <a:cubicBezTo>
                  <a:pt x="1621281" y="291278"/>
                  <a:pt x="1624557" y="343154"/>
                  <a:pt x="1607031" y="360680"/>
                </a:cubicBezTo>
                <a:cubicBezTo>
                  <a:pt x="1600049" y="367662"/>
                  <a:pt x="1590004" y="370687"/>
                  <a:pt x="1581631" y="375920"/>
                </a:cubicBezTo>
                <a:cubicBezTo>
                  <a:pt x="1576454" y="379156"/>
                  <a:pt x="1571471" y="382693"/>
                  <a:pt x="1566391" y="386080"/>
                </a:cubicBezTo>
                <a:cubicBezTo>
                  <a:pt x="1561311" y="394547"/>
                  <a:pt x="1551971" y="401640"/>
                  <a:pt x="1551151" y="411480"/>
                </a:cubicBezTo>
                <a:cubicBezTo>
                  <a:pt x="1550127" y="423765"/>
                  <a:pt x="1558067" y="435147"/>
                  <a:pt x="1561311" y="447040"/>
                </a:cubicBezTo>
                <a:cubicBezTo>
                  <a:pt x="1564639" y="459242"/>
                  <a:pt x="1569779" y="480913"/>
                  <a:pt x="1571471" y="492760"/>
                </a:cubicBezTo>
                <a:cubicBezTo>
                  <a:pt x="1579318" y="547687"/>
                  <a:pt x="1567212" y="524472"/>
                  <a:pt x="1586711" y="553720"/>
                </a:cubicBezTo>
                <a:cubicBezTo>
                  <a:pt x="1588404" y="560493"/>
                  <a:pt x="1590276" y="567224"/>
                  <a:pt x="1591791" y="574040"/>
                </a:cubicBezTo>
                <a:cubicBezTo>
                  <a:pt x="1593664" y="582469"/>
                  <a:pt x="1588680" y="596710"/>
                  <a:pt x="1596871" y="599440"/>
                </a:cubicBezTo>
                <a:cubicBezTo>
                  <a:pt x="1604055" y="601835"/>
                  <a:pt x="1603644" y="585893"/>
                  <a:pt x="1607031" y="579120"/>
                </a:cubicBezTo>
                <a:cubicBezTo>
                  <a:pt x="1605338" y="574040"/>
                  <a:pt x="1604346" y="568669"/>
                  <a:pt x="1601951" y="563880"/>
                </a:cubicBezTo>
                <a:cubicBezTo>
                  <a:pt x="1599221" y="558419"/>
                  <a:pt x="1595027" y="553817"/>
                  <a:pt x="1591791" y="548640"/>
                </a:cubicBezTo>
                <a:cubicBezTo>
                  <a:pt x="1586558" y="540267"/>
                  <a:pt x="1582028" y="531455"/>
                  <a:pt x="1576551" y="523240"/>
                </a:cubicBezTo>
                <a:cubicBezTo>
                  <a:pt x="1571855" y="516195"/>
                  <a:pt x="1567815" y="508340"/>
                  <a:pt x="1561311" y="502920"/>
                </a:cubicBezTo>
                <a:cubicBezTo>
                  <a:pt x="1557197" y="499492"/>
                  <a:pt x="1551151" y="499533"/>
                  <a:pt x="1546071" y="497840"/>
                </a:cubicBezTo>
                <a:cubicBezTo>
                  <a:pt x="1532524" y="499533"/>
                  <a:pt x="1518897" y="500676"/>
                  <a:pt x="1505431" y="502920"/>
                </a:cubicBezTo>
                <a:cubicBezTo>
                  <a:pt x="1486374" y="506096"/>
                  <a:pt x="1486782" y="508248"/>
                  <a:pt x="1469871" y="513080"/>
                </a:cubicBezTo>
                <a:cubicBezTo>
                  <a:pt x="1447235" y="519547"/>
                  <a:pt x="1447504" y="516643"/>
                  <a:pt x="1424151" y="528320"/>
                </a:cubicBezTo>
                <a:cubicBezTo>
                  <a:pt x="1390910" y="544940"/>
                  <a:pt x="1427376" y="531250"/>
                  <a:pt x="1393671" y="553720"/>
                </a:cubicBezTo>
                <a:cubicBezTo>
                  <a:pt x="1389216" y="556690"/>
                  <a:pt x="1383511" y="557107"/>
                  <a:pt x="1378431" y="558800"/>
                </a:cubicBezTo>
                <a:cubicBezTo>
                  <a:pt x="1375044" y="563880"/>
                  <a:pt x="1372588" y="569723"/>
                  <a:pt x="1368271" y="574040"/>
                </a:cubicBezTo>
                <a:cubicBezTo>
                  <a:pt x="1363954" y="578357"/>
                  <a:pt x="1356845" y="579432"/>
                  <a:pt x="1353031" y="584200"/>
                </a:cubicBezTo>
                <a:cubicBezTo>
                  <a:pt x="1344015" y="595470"/>
                  <a:pt x="1353208" y="606115"/>
                  <a:pt x="1337791" y="614680"/>
                </a:cubicBezTo>
                <a:cubicBezTo>
                  <a:pt x="1327015" y="620667"/>
                  <a:pt x="1313737" y="620415"/>
                  <a:pt x="1302231" y="624840"/>
                </a:cubicBezTo>
                <a:cubicBezTo>
                  <a:pt x="1276195" y="634854"/>
                  <a:pt x="1271882" y="639982"/>
                  <a:pt x="1251431" y="655320"/>
                </a:cubicBezTo>
                <a:cubicBezTo>
                  <a:pt x="1249738" y="660400"/>
                  <a:pt x="1249321" y="666105"/>
                  <a:pt x="1246351" y="670560"/>
                </a:cubicBezTo>
                <a:cubicBezTo>
                  <a:pt x="1242366" y="676538"/>
                  <a:pt x="1232520" y="678755"/>
                  <a:pt x="1231111" y="685800"/>
                </a:cubicBezTo>
                <a:cubicBezTo>
                  <a:pt x="1225456" y="714076"/>
                  <a:pt x="1228529" y="743432"/>
                  <a:pt x="1226031" y="772160"/>
                </a:cubicBezTo>
                <a:cubicBezTo>
                  <a:pt x="1225139" y="782421"/>
                  <a:pt x="1223185" y="792585"/>
                  <a:pt x="1220951" y="802640"/>
                </a:cubicBezTo>
                <a:cubicBezTo>
                  <a:pt x="1219789" y="807867"/>
                  <a:pt x="1217860" y="812908"/>
                  <a:pt x="1215871" y="817880"/>
                </a:cubicBezTo>
                <a:cubicBezTo>
                  <a:pt x="1206658" y="840913"/>
                  <a:pt x="1201331" y="848451"/>
                  <a:pt x="1195551" y="868680"/>
                </a:cubicBezTo>
                <a:cubicBezTo>
                  <a:pt x="1193381" y="876276"/>
                  <a:pt x="1189451" y="896120"/>
                  <a:pt x="1185391" y="904240"/>
                </a:cubicBezTo>
                <a:cubicBezTo>
                  <a:pt x="1182661" y="909701"/>
                  <a:pt x="1178467" y="914303"/>
                  <a:pt x="1175231" y="919480"/>
                </a:cubicBezTo>
                <a:cubicBezTo>
                  <a:pt x="1169998" y="927853"/>
                  <a:pt x="1167890" y="938956"/>
                  <a:pt x="1159991" y="944880"/>
                </a:cubicBezTo>
                <a:cubicBezTo>
                  <a:pt x="1153084" y="950061"/>
                  <a:pt x="1142968" y="947866"/>
                  <a:pt x="1134591" y="949960"/>
                </a:cubicBezTo>
                <a:cubicBezTo>
                  <a:pt x="1129396" y="951259"/>
                  <a:pt x="1124431" y="953347"/>
                  <a:pt x="1119351" y="955040"/>
                </a:cubicBezTo>
                <a:cubicBezTo>
                  <a:pt x="1088644" y="985747"/>
                  <a:pt x="1107375" y="958304"/>
                  <a:pt x="1124431" y="975360"/>
                </a:cubicBezTo>
                <a:cubicBezTo>
                  <a:pt x="1132463" y="983392"/>
                  <a:pt x="1135850" y="995143"/>
                  <a:pt x="1139671" y="1005840"/>
                </a:cubicBezTo>
                <a:cubicBezTo>
                  <a:pt x="1144367" y="1018990"/>
                  <a:pt x="1146444" y="1032933"/>
                  <a:pt x="1149831" y="1046480"/>
                </a:cubicBezTo>
                <a:lnTo>
                  <a:pt x="1154911" y="1066800"/>
                </a:lnTo>
                <a:cubicBezTo>
                  <a:pt x="1153218" y="1075267"/>
                  <a:pt x="1153692" y="1084477"/>
                  <a:pt x="1149831" y="1092200"/>
                </a:cubicBezTo>
                <a:cubicBezTo>
                  <a:pt x="1146618" y="1098626"/>
                  <a:pt x="1139079" y="1101830"/>
                  <a:pt x="1134591" y="1107440"/>
                </a:cubicBezTo>
                <a:cubicBezTo>
                  <a:pt x="1125491" y="1118815"/>
                  <a:pt x="1117658" y="1131147"/>
                  <a:pt x="1109191" y="1143000"/>
                </a:cubicBezTo>
                <a:cubicBezTo>
                  <a:pt x="1107498" y="1149773"/>
                  <a:pt x="1106861" y="1156903"/>
                  <a:pt x="1104111" y="1163320"/>
                </a:cubicBezTo>
                <a:cubicBezTo>
                  <a:pt x="1101706" y="1168932"/>
                  <a:pt x="1097187" y="1173383"/>
                  <a:pt x="1093951" y="1178560"/>
                </a:cubicBezTo>
                <a:cubicBezTo>
                  <a:pt x="1088718" y="1186933"/>
                  <a:pt x="1083127" y="1195129"/>
                  <a:pt x="1078711" y="1203960"/>
                </a:cubicBezTo>
                <a:cubicBezTo>
                  <a:pt x="1057679" y="1246024"/>
                  <a:pt x="1092588" y="1190764"/>
                  <a:pt x="1063471" y="1234440"/>
                </a:cubicBezTo>
                <a:cubicBezTo>
                  <a:pt x="1061778" y="1241213"/>
                  <a:pt x="1062752" y="1249308"/>
                  <a:pt x="1058391" y="1254760"/>
                </a:cubicBezTo>
                <a:cubicBezTo>
                  <a:pt x="1045785" y="1270517"/>
                  <a:pt x="1030570" y="1250404"/>
                  <a:pt x="1022831" y="1244600"/>
                </a:cubicBezTo>
                <a:cubicBezTo>
                  <a:pt x="1012671" y="1246293"/>
                  <a:pt x="1001914" y="1245855"/>
                  <a:pt x="992351" y="1249680"/>
                </a:cubicBezTo>
                <a:cubicBezTo>
                  <a:pt x="984490" y="1252824"/>
                  <a:pt x="979604" y="1261134"/>
                  <a:pt x="972031" y="1264920"/>
                </a:cubicBezTo>
                <a:cubicBezTo>
                  <a:pt x="965786" y="1268042"/>
                  <a:pt x="958484" y="1268307"/>
                  <a:pt x="951711" y="1270000"/>
                </a:cubicBezTo>
                <a:cubicBezTo>
                  <a:pt x="946631" y="1273387"/>
                  <a:pt x="941932" y="1277430"/>
                  <a:pt x="936471" y="1280160"/>
                </a:cubicBezTo>
                <a:cubicBezTo>
                  <a:pt x="931682" y="1282555"/>
                  <a:pt x="925017" y="1281454"/>
                  <a:pt x="921231" y="1285240"/>
                </a:cubicBezTo>
                <a:cubicBezTo>
                  <a:pt x="915876" y="1290595"/>
                  <a:pt x="914458" y="1298787"/>
                  <a:pt x="911071" y="1305560"/>
                </a:cubicBezTo>
                <a:cubicBezTo>
                  <a:pt x="914458" y="1312333"/>
                  <a:pt x="920811" y="1318319"/>
                  <a:pt x="921231" y="1325880"/>
                </a:cubicBezTo>
                <a:cubicBezTo>
                  <a:pt x="924092" y="1377374"/>
                  <a:pt x="921792" y="1380078"/>
                  <a:pt x="911071" y="1412240"/>
                </a:cubicBezTo>
                <a:cubicBezTo>
                  <a:pt x="909378" y="1451187"/>
                  <a:pt x="912400" y="1490627"/>
                  <a:pt x="905991" y="1529080"/>
                </a:cubicBezTo>
                <a:cubicBezTo>
                  <a:pt x="905111" y="1534362"/>
                  <a:pt x="894537" y="1530374"/>
                  <a:pt x="890751" y="1534160"/>
                </a:cubicBezTo>
                <a:cubicBezTo>
                  <a:pt x="886965" y="1537946"/>
                  <a:pt x="887364" y="1544320"/>
                  <a:pt x="885671" y="1549400"/>
                </a:cubicBezTo>
                <a:cubicBezTo>
                  <a:pt x="883978" y="1584960"/>
                  <a:pt x="884833" y="1620733"/>
                  <a:pt x="880591" y="1656080"/>
                </a:cubicBezTo>
                <a:cubicBezTo>
                  <a:pt x="879689" y="1663599"/>
                  <a:pt x="872134" y="1669021"/>
                  <a:pt x="870431" y="1676400"/>
                </a:cubicBezTo>
                <a:cubicBezTo>
                  <a:pt x="866983" y="1691341"/>
                  <a:pt x="869070" y="1707244"/>
                  <a:pt x="865351" y="1722120"/>
                </a:cubicBezTo>
                <a:cubicBezTo>
                  <a:pt x="863870" y="1728043"/>
                  <a:pt x="857921" y="1731899"/>
                  <a:pt x="855191" y="1737360"/>
                </a:cubicBezTo>
                <a:cubicBezTo>
                  <a:pt x="841228" y="1765287"/>
                  <a:pt x="864207" y="1742028"/>
                  <a:pt x="829791" y="1767840"/>
                </a:cubicBezTo>
                <a:cubicBezTo>
                  <a:pt x="814803" y="1742860"/>
                  <a:pt x="814228" y="1747489"/>
                  <a:pt x="809471" y="1722120"/>
                </a:cubicBezTo>
                <a:cubicBezTo>
                  <a:pt x="805675" y="1701873"/>
                  <a:pt x="809910" y="1678825"/>
                  <a:pt x="799311" y="1661160"/>
                </a:cubicBezTo>
                <a:cubicBezTo>
                  <a:pt x="792676" y="1650102"/>
                  <a:pt x="775604" y="1651000"/>
                  <a:pt x="763751" y="1645920"/>
                </a:cubicBezTo>
                <a:cubicBezTo>
                  <a:pt x="762058" y="1640840"/>
                  <a:pt x="760780" y="1635602"/>
                  <a:pt x="758671" y="1630680"/>
                </a:cubicBezTo>
                <a:cubicBezTo>
                  <a:pt x="755688" y="1623719"/>
                  <a:pt x="751170" y="1617451"/>
                  <a:pt x="748511" y="1610360"/>
                </a:cubicBezTo>
                <a:cubicBezTo>
                  <a:pt x="746060" y="1603823"/>
                  <a:pt x="744894" y="1596867"/>
                  <a:pt x="743431" y="1590040"/>
                </a:cubicBezTo>
                <a:cubicBezTo>
                  <a:pt x="739813" y="1573155"/>
                  <a:pt x="736889" y="1556125"/>
                  <a:pt x="733271" y="1539240"/>
                </a:cubicBezTo>
                <a:cubicBezTo>
                  <a:pt x="731808" y="1532413"/>
                  <a:pt x="731027" y="1525300"/>
                  <a:pt x="728191" y="1518920"/>
                </a:cubicBezTo>
                <a:cubicBezTo>
                  <a:pt x="724181" y="1509897"/>
                  <a:pt x="717367" y="1502351"/>
                  <a:pt x="712951" y="1493520"/>
                </a:cubicBezTo>
                <a:cubicBezTo>
                  <a:pt x="710556" y="1488731"/>
                  <a:pt x="710046" y="1483173"/>
                  <a:pt x="707871" y="1478280"/>
                </a:cubicBezTo>
                <a:cubicBezTo>
                  <a:pt x="703258" y="1467900"/>
                  <a:pt x="697711" y="1457960"/>
                  <a:pt x="692631" y="1447800"/>
                </a:cubicBezTo>
                <a:cubicBezTo>
                  <a:pt x="688260" y="1417202"/>
                  <a:pt x="684102" y="1386561"/>
                  <a:pt x="677391" y="1356360"/>
                </a:cubicBezTo>
                <a:cubicBezTo>
                  <a:pt x="675876" y="1349544"/>
                  <a:pt x="674004" y="1342813"/>
                  <a:pt x="672311" y="1336040"/>
                </a:cubicBezTo>
                <a:cubicBezTo>
                  <a:pt x="667231" y="1337733"/>
                  <a:pt x="661252" y="1337775"/>
                  <a:pt x="657071" y="1341120"/>
                </a:cubicBezTo>
                <a:cubicBezTo>
                  <a:pt x="652303" y="1344934"/>
                  <a:pt x="649835" y="1351000"/>
                  <a:pt x="646911" y="1356360"/>
                </a:cubicBezTo>
                <a:cubicBezTo>
                  <a:pt x="639658" y="1369656"/>
                  <a:pt x="634992" y="1384398"/>
                  <a:pt x="626591" y="1397000"/>
                </a:cubicBezTo>
                <a:cubicBezTo>
                  <a:pt x="623204" y="1402080"/>
                  <a:pt x="620340" y="1407550"/>
                  <a:pt x="616431" y="1412240"/>
                </a:cubicBezTo>
                <a:cubicBezTo>
                  <a:pt x="611832" y="1417759"/>
                  <a:pt x="605367" y="1421634"/>
                  <a:pt x="601191" y="1427480"/>
                </a:cubicBezTo>
                <a:cubicBezTo>
                  <a:pt x="596789" y="1433642"/>
                  <a:pt x="594418" y="1441027"/>
                  <a:pt x="591031" y="1447800"/>
                </a:cubicBezTo>
                <a:cubicBezTo>
                  <a:pt x="592724" y="1457960"/>
                  <a:pt x="596111" y="1467980"/>
                  <a:pt x="596111" y="1478280"/>
                </a:cubicBezTo>
                <a:cubicBezTo>
                  <a:pt x="596111" y="1483635"/>
                  <a:pt x="596344" y="1492856"/>
                  <a:pt x="591031" y="1493520"/>
                </a:cubicBezTo>
                <a:cubicBezTo>
                  <a:pt x="578799" y="1495049"/>
                  <a:pt x="567324" y="1486747"/>
                  <a:pt x="555471" y="1483360"/>
                </a:cubicBezTo>
                <a:cubicBezTo>
                  <a:pt x="553778" y="1474893"/>
                  <a:pt x="557133" y="1463354"/>
                  <a:pt x="550391" y="1457960"/>
                </a:cubicBezTo>
                <a:cubicBezTo>
                  <a:pt x="544939" y="1453599"/>
                  <a:pt x="537024" y="1463672"/>
                  <a:pt x="530071" y="1463040"/>
                </a:cubicBezTo>
                <a:cubicBezTo>
                  <a:pt x="517794" y="1461924"/>
                  <a:pt x="506364" y="1456267"/>
                  <a:pt x="494511" y="1452880"/>
                </a:cubicBezTo>
                <a:cubicBezTo>
                  <a:pt x="477489" y="1401814"/>
                  <a:pt x="504948" y="1488593"/>
                  <a:pt x="484351" y="1351280"/>
                </a:cubicBezTo>
                <a:cubicBezTo>
                  <a:pt x="483445" y="1345242"/>
                  <a:pt x="477578" y="1341120"/>
                  <a:pt x="474191" y="1336040"/>
                </a:cubicBezTo>
                <a:cubicBezTo>
                  <a:pt x="475884" y="1327573"/>
                  <a:pt x="474252" y="1317666"/>
                  <a:pt x="479271" y="1310640"/>
                </a:cubicBezTo>
                <a:cubicBezTo>
                  <a:pt x="483673" y="1304478"/>
                  <a:pt x="493429" y="1304882"/>
                  <a:pt x="499591" y="1300480"/>
                </a:cubicBezTo>
                <a:cubicBezTo>
                  <a:pt x="505437" y="1296304"/>
                  <a:pt x="509312" y="1289839"/>
                  <a:pt x="514831" y="1285240"/>
                </a:cubicBezTo>
                <a:cubicBezTo>
                  <a:pt x="519521" y="1281331"/>
                  <a:pt x="524991" y="1278467"/>
                  <a:pt x="530071" y="1275080"/>
                </a:cubicBezTo>
                <a:cubicBezTo>
                  <a:pt x="549253" y="1217533"/>
                  <a:pt x="513410" y="1327705"/>
                  <a:pt x="540231" y="1229360"/>
                </a:cubicBezTo>
                <a:cubicBezTo>
                  <a:pt x="542630" y="1220562"/>
                  <a:pt x="544457" y="1210884"/>
                  <a:pt x="550391" y="1203960"/>
                </a:cubicBezTo>
                <a:cubicBezTo>
                  <a:pt x="555319" y="1198210"/>
                  <a:pt x="563750" y="1196783"/>
                  <a:pt x="570711" y="1193800"/>
                </a:cubicBezTo>
                <a:cubicBezTo>
                  <a:pt x="603626" y="1179693"/>
                  <a:pt x="644940" y="1185443"/>
                  <a:pt x="677391" y="1183640"/>
                </a:cubicBezTo>
                <a:cubicBezTo>
                  <a:pt x="674004" y="1171787"/>
                  <a:pt x="670773" y="1159888"/>
                  <a:pt x="667231" y="1148080"/>
                </a:cubicBezTo>
                <a:cubicBezTo>
                  <a:pt x="661240" y="1128109"/>
                  <a:pt x="653803" y="1121957"/>
                  <a:pt x="672311" y="1097280"/>
                </a:cubicBezTo>
                <a:cubicBezTo>
                  <a:pt x="676500" y="1091695"/>
                  <a:pt x="685858" y="1093893"/>
                  <a:pt x="692631" y="1092200"/>
                </a:cubicBezTo>
                <a:cubicBezTo>
                  <a:pt x="694324" y="1085427"/>
                  <a:pt x="697711" y="1078862"/>
                  <a:pt x="697711" y="1071880"/>
                </a:cubicBezTo>
                <a:cubicBezTo>
                  <a:pt x="697711" y="1015471"/>
                  <a:pt x="691002" y="1036456"/>
                  <a:pt x="631671" y="1041400"/>
                </a:cubicBezTo>
                <a:cubicBezTo>
                  <a:pt x="626591" y="1048173"/>
                  <a:pt x="622126" y="1055455"/>
                  <a:pt x="616431" y="1061720"/>
                </a:cubicBezTo>
                <a:cubicBezTo>
                  <a:pt x="605155" y="1074124"/>
                  <a:pt x="580871" y="1097280"/>
                  <a:pt x="580871" y="1097280"/>
                </a:cubicBezTo>
                <a:cubicBezTo>
                  <a:pt x="517692" y="1055161"/>
                  <a:pt x="626004" y="1129811"/>
                  <a:pt x="550391" y="1066800"/>
                </a:cubicBezTo>
                <a:cubicBezTo>
                  <a:pt x="546277" y="1063372"/>
                  <a:pt x="540497" y="1062034"/>
                  <a:pt x="535151" y="1061720"/>
                </a:cubicBezTo>
                <a:cubicBezTo>
                  <a:pt x="453941" y="1056943"/>
                  <a:pt x="372591" y="1054947"/>
                  <a:pt x="291311" y="1051560"/>
                </a:cubicBezTo>
                <a:cubicBezTo>
                  <a:pt x="276071" y="1046480"/>
                  <a:pt x="254502" y="1049686"/>
                  <a:pt x="245591" y="1036320"/>
                </a:cubicBezTo>
                <a:cubicBezTo>
                  <a:pt x="235387" y="1021015"/>
                  <a:pt x="233005" y="1018807"/>
                  <a:pt x="225271" y="1000760"/>
                </a:cubicBezTo>
                <a:cubicBezTo>
                  <a:pt x="223162" y="995838"/>
                  <a:pt x="223977" y="989306"/>
                  <a:pt x="220191" y="985520"/>
                </a:cubicBezTo>
                <a:cubicBezTo>
                  <a:pt x="213812" y="979141"/>
                  <a:pt x="184053" y="964911"/>
                  <a:pt x="174471" y="960120"/>
                </a:cubicBezTo>
                <a:cubicBezTo>
                  <a:pt x="166559" y="946933"/>
                  <a:pt x="156885" y="934973"/>
                  <a:pt x="154151" y="919480"/>
                </a:cubicBezTo>
                <a:cubicBezTo>
                  <a:pt x="149989" y="895897"/>
                  <a:pt x="151961" y="870942"/>
                  <a:pt x="143991" y="848360"/>
                </a:cubicBezTo>
                <a:cubicBezTo>
                  <a:pt x="139406" y="835368"/>
                  <a:pt x="114304" y="829865"/>
                  <a:pt x="103351" y="828040"/>
                </a:cubicBezTo>
                <a:cubicBezTo>
                  <a:pt x="79729" y="824103"/>
                  <a:pt x="55913" y="821432"/>
                  <a:pt x="32231" y="817880"/>
                </a:cubicBezTo>
                <a:cubicBezTo>
                  <a:pt x="22045" y="816352"/>
                  <a:pt x="12051" y="812800"/>
                  <a:pt x="1751" y="812800"/>
                </a:cubicBezTo>
                <a:cubicBezTo>
                  <a:pt x="-6883" y="812800"/>
                  <a:pt x="18774" y="815786"/>
                  <a:pt x="27151" y="817880"/>
                </a:cubicBezTo>
                <a:cubicBezTo>
                  <a:pt x="32346" y="819179"/>
                  <a:pt x="37078" y="822296"/>
                  <a:pt x="42391" y="822960"/>
                </a:cubicBezTo>
                <a:cubicBezTo>
                  <a:pt x="64299" y="825698"/>
                  <a:pt x="86418" y="826347"/>
                  <a:pt x="108431" y="828040"/>
                </a:cubicBezTo>
                <a:cubicBezTo>
                  <a:pt x="120284" y="826347"/>
                  <a:pt x="132324" y="825652"/>
                  <a:pt x="143991" y="822960"/>
                </a:cubicBezTo>
                <a:cubicBezTo>
                  <a:pt x="154426" y="820552"/>
                  <a:pt x="174471" y="812800"/>
                  <a:pt x="174471" y="812800"/>
                </a:cubicBezTo>
                <a:cubicBezTo>
                  <a:pt x="177858" y="807720"/>
                  <a:pt x="184631" y="803665"/>
                  <a:pt x="184631" y="797560"/>
                </a:cubicBezTo>
                <a:cubicBezTo>
                  <a:pt x="184631" y="780291"/>
                  <a:pt x="183742" y="761329"/>
                  <a:pt x="174471" y="746760"/>
                </a:cubicBezTo>
                <a:cubicBezTo>
                  <a:pt x="169835" y="739476"/>
                  <a:pt x="157401" y="743952"/>
                  <a:pt x="149071" y="741680"/>
                </a:cubicBezTo>
                <a:cubicBezTo>
                  <a:pt x="114883" y="732356"/>
                  <a:pt x="104198" y="715433"/>
                  <a:pt x="103351" y="711200"/>
                </a:cubicBezTo>
                <a:close/>
              </a:path>
            </a:pathLst>
          </a:cu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8" name="Freeform: Shape 17">
            <a:extLst>
              <a:ext uri="{FF2B5EF4-FFF2-40B4-BE49-F238E27FC236}">
                <a16:creationId xmlns:a16="http://schemas.microsoft.com/office/drawing/2014/main" id="{DF430264-F79E-8F2D-067A-4D7A66C7C1BD}"/>
              </a:ext>
            </a:extLst>
          </p:cNvPr>
          <p:cNvSpPr/>
          <p:nvPr/>
        </p:nvSpPr>
        <p:spPr>
          <a:xfrm>
            <a:off x="3449115" y="131663"/>
            <a:ext cx="2271734" cy="3069731"/>
          </a:xfrm>
          <a:custGeom>
            <a:avLst/>
            <a:gdLst>
              <a:gd name="connsiteX0" fmla="*/ 1271715 w 2236915"/>
              <a:gd name="connsiteY0" fmla="*/ 1051560 h 3063580"/>
              <a:gd name="connsiteX1" fmla="*/ 1220915 w 2236915"/>
              <a:gd name="connsiteY1" fmla="*/ 1005840 h 3063580"/>
              <a:gd name="connsiteX2" fmla="*/ 1205675 w 2236915"/>
              <a:gd name="connsiteY2" fmla="*/ 1000760 h 3063580"/>
              <a:gd name="connsiteX3" fmla="*/ 1185355 w 2236915"/>
              <a:gd name="connsiteY3" fmla="*/ 985520 h 3063580"/>
              <a:gd name="connsiteX4" fmla="*/ 1134555 w 2236915"/>
              <a:gd name="connsiteY4" fmla="*/ 990600 h 3063580"/>
              <a:gd name="connsiteX5" fmla="*/ 1114235 w 2236915"/>
              <a:gd name="connsiteY5" fmla="*/ 995680 h 3063580"/>
              <a:gd name="connsiteX6" fmla="*/ 1119315 w 2236915"/>
              <a:gd name="connsiteY6" fmla="*/ 970280 h 3063580"/>
              <a:gd name="connsiteX7" fmla="*/ 1134555 w 2236915"/>
              <a:gd name="connsiteY7" fmla="*/ 949960 h 3063580"/>
              <a:gd name="connsiteX8" fmla="*/ 1139635 w 2236915"/>
              <a:gd name="connsiteY8" fmla="*/ 934720 h 3063580"/>
              <a:gd name="connsiteX9" fmla="*/ 1048195 w 2236915"/>
              <a:gd name="connsiteY9" fmla="*/ 924560 h 3063580"/>
              <a:gd name="connsiteX10" fmla="*/ 1043115 w 2236915"/>
              <a:gd name="connsiteY10" fmla="*/ 904240 h 3063580"/>
              <a:gd name="connsiteX11" fmla="*/ 1027875 w 2236915"/>
              <a:gd name="connsiteY11" fmla="*/ 878840 h 3063580"/>
              <a:gd name="connsiteX12" fmla="*/ 946595 w 2236915"/>
              <a:gd name="connsiteY12" fmla="*/ 853440 h 3063580"/>
              <a:gd name="connsiteX13" fmla="*/ 941515 w 2236915"/>
              <a:gd name="connsiteY13" fmla="*/ 741680 h 3063580"/>
              <a:gd name="connsiteX14" fmla="*/ 936435 w 2236915"/>
              <a:gd name="connsiteY14" fmla="*/ 726440 h 3063580"/>
              <a:gd name="connsiteX15" fmla="*/ 946595 w 2236915"/>
              <a:gd name="connsiteY15" fmla="*/ 706120 h 3063580"/>
              <a:gd name="connsiteX16" fmla="*/ 956755 w 2236915"/>
              <a:gd name="connsiteY16" fmla="*/ 680720 h 3063580"/>
              <a:gd name="connsiteX17" fmla="*/ 951675 w 2236915"/>
              <a:gd name="connsiteY17" fmla="*/ 548640 h 3063580"/>
              <a:gd name="connsiteX18" fmla="*/ 946595 w 2236915"/>
              <a:gd name="connsiteY18" fmla="*/ 508000 h 3063580"/>
              <a:gd name="connsiteX19" fmla="*/ 987235 w 2236915"/>
              <a:gd name="connsiteY19" fmla="*/ 502920 h 3063580"/>
              <a:gd name="connsiteX20" fmla="*/ 1002475 w 2236915"/>
              <a:gd name="connsiteY20" fmla="*/ 492760 h 3063580"/>
              <a:gd name="connsiteX21" fmla="*/ 1022795 w 2236915"/>
              <a:gd name="connsiteY21" fmla="*/ 487680 h 3063580"/>
              <a:gd name="connsiteX22" fmla="*/ 1043115 w 2236915"/>
              <a:gd name="connsiteY22" fmla="*/ 467360 h 3063580"/>
              <a:gd name="connsiteX23" fmla="*/ 1058355 w 2236915"/>
              <a:gd name="connsiteY23" fmla="*/ 436880 h 3063580"/>
              <a:gd name="connsiteX24" fmla="*/ 1088835 w 2236915"/>
              <a:gd name="connsiteY24" fmla="*/ 406400 h 3063580"/>
              <a:gd name="connsiteX25" fmla="*/ 1073595 w 2236915"/>
              <a:gd name="connsiteY25" fmla="*/ 396240 h 3063580"/>
              <a:gd name="connsiteX26" fmla="*/ 1032955 w 2236915"/>
              <a:gd name="connsiteY26" fmla="*/ 391160 h 3063580"/>
              <a:gd name="connsiteX27" fmla="*/ 1027875 w 2236915"/>
              <a:gd name="connsiteY27" fmla="*/ 375920 h 3063580"/>
              <a:gd name="connsiteX28" fmla="*/ 1002475 w 2236915"/>
              <a:gd name="connsiteY28" fmla="*/ 304800 h 3063580"/>
              <a:gd name="connsiteX29" fmla="*/ 951675 w 2236915"/>
              <a:gd name="connsiteY29" fmla="*/ 284480 h 3063580"/>
              <a:gd name="connsiteX30" fmla="*/ 936435 w 2236915"/>
              <a:gd name="connsiteY30" fmla="*/ 279400 h 3063580"/>
              <a:gd name="connsiteX31" fmla="*/ 921195 w 2236915"/>
              <a:gd name="connsiteY31" fmla="*/ 269240 h 3063580"/>
              <a:gd name="connsiteX32" fmla="*/ 900875 w 2236915"/>
              <a:gd name="connsiteY32" fmla="*/ 259080 h 3063580"/>
              <a:gd name="connsiteX33" fmla="*/ 860235 w 2236915"/>
              <a:gd name="connsiteY33" fmla="*/ 228600 h 3063580"/>
              <a:gd name="connsiteX34" fmla="*/ 834835 w 2236915"/>
              <a:gd name="connsiteY34" fmla="*/ 218440 h 3063580"/>
              <a:gd name="connsiteX35" fmla="*/ 814515 w 2236915"/>
              <a:gd name="connsiteY35" fmla="*/ 208280 h 3063580"/>
              <a:gd name="connsiteX36" fmla="*/ 809435 w 2236915"/>
              <a:gd name="connsiteY36" fmla="*/ 193040 h 3063580"/>
              <a:gd name="connsiteX37" fmla="*/ 829755 w 2236915"/>
              <a:gd name="connsiteY37" fmla="*/ 187960 h 3063580"/>
              <a:gd name="connsiteX38" fmla="*/ 850075 w 2236915"/>
              <a:gd name="connsiteY38" fmla="*/ 177800 h 3063580"/>
              <a:gd name="connsiteX39" fmla="*/ 865315 w 2236915"/>
              <a:gd name="connsiteY39" fmla="*/ 172720 h 3063580"/>
              <a:gd name="connsiteX40" fmla="*/ 839915 w 2236915"/>
              <a:gd name="connsiteY40" fmla="*/ 167640 h 3063580"/>
              <a:gd name="connsiteX41" fmla="*/ 824675 w 2236915"/>
              <a:gd name="connsiteY41" fmla="*/ 142240 h 3063580"/>
              <a:gd name="connsiteX42" fmla="*/ 844995 w 2236915"/>
              <a:gd name="connsiteY42" fmla="*/ 137160 h 3063580"/>
              <a:gd name="connsiteX43" fmla="*/ 911035 w 2236915"/>
              <a:gd name="connsiteY43" fmla="*/ 127000 h 3063580"/>
              <a:gd name="connsiteX44" fmla="*/ 916115 w 2236915"/>
              <a:gd name="connsiteY44" fmla="*/ 91440 h 3063580"/>
              <a:gd name="connsiteX45" fmla="*/ 936435 w 2236915"/>
              <a:gd name="connsiteY45" fmla="*/ 86360 h 3063580"/>
              <a:gd name="connsiteX46" fmla="*/ 951675 w 2236915"/>
              <a:gd name="connsiteY46" fmla="*/ 71120 h 3063580"/>
              <a:gd name="connsiteX47" fmla="*/ 1007555 w 2236915"/>
              <a:gd name="connsiteY47" fmla="*/ 71120 h 3063580"/>
              <a:gd name="connsiteX48" fmla="*/ 1048195 w 2236915"/>
              <a:gd name="connsiteY48" fmla="*/ 66040 h 3063580"/>
              <a:gd name="connsiteX49" fmla="*/ 1032955 w 2236915"/>
              <a:gd name="connsiteY49" fmla="*/ 45720 h 3063580"/>
              <a:gd name="connsiteX50" fmla="*/ 1027875 w 2236915"/>
              <a:gd name="connsiteY50" fmla="*/ 30480 h 3063580"/>
              <a:gd name="connsiteX51" fmla="*/ 1063435 w 2236915"/>
              <a:gd name="connsiteY51" fmla="*/ 35560 h 3063580"/>
              <a:gd name="connsiteX52" fmla="*/ 1078675 w 2236915"/>
              <a:gd name="connsiteY52" fmla="*/ 40640 h 3063580"/>
              <a:gd name="connsiteX53" fmla="*/ 1098995 w 2236915"/>
              <a:gd name="connsiteY53" fmla="*/ 55880 h 3063580"/>
              <a:gd name="connsiteX54" fmla="*/ 1170115 w 2236915"/>
              <a:gd name="connsiteY54" fmla="*/ 20320 h 3063580"/>
              <a:gd name="connsiteX55" fmla="*/ 1205675 w 2236915"/>
              <a:gd name="connsiteY55" fmla="*/ 0 h 3063580"/>
              <a:gd name="connsiteX56" fmla="*/ 1215835 w 2236915"/>
              <a:gd name="connsiteY56" fmla="*/ 20320 h 3063580"/>
              <a:gd name="connsiteX57" fmla="*/ 1292035 w 2236915"/>
              <a:gd name="connsiteY57" fmla="*/ 30480 h 3063580"/>
              <a:gd name="connsiteX58" fmla="*/ 1312355 w 2236915"/>
              <a:gd name="connsiteY58" fmla="*/ 15240 h 3063580"/>
              <a:gd name="connsiteX59" fmla="*/ 1358075 w 2236915"/>
              <a:gd name="connsiteY59" fmla="*/ 71120 h 3063580"/>
              <a:gd name="connsiteX60" fmla="*/ 1373315 w 2236915"/>
              <a:gd name="connsiteY60" fmla="*/ 76200 h 3063580"/>
              <a:gd name="connsiteX61" fmla="*/ 1419035 w 2236915"/>
              <a:gd name="connsiteY61" fmla="*/ 132080 h 3063580"/>
              <a:gd name="connsiteX62" fmla="*/ 1444435 w 2236915"/>
              <a:gd name="connsiteY62" fmla="*/ 167640 h 3063580"/>
              <a:gd name="connsiteX63" fmla="*/ 1485075 w 2236915"/>
              <a:gd name="connsiteY63" fmla="*/ 177800 h 3063580"/>
              <a:gd name="connsiteX64" fmla="*/ 1505395 w 2236915"/>
              <a:gd name="connsiteY64" fmla="*/ 182880 h 3063580"/>
              <a:gd name="connsiteX65" fmla="*/ 1530795 w 2236915"/>
              <a:gd name="connsiteY65" fmla="*/ 223520 h 3063580"/>
              <a:gd name="connsiteX66" fmla="*/ 1535875 w 2236915"/>
              <a:gd name="connsiteY66" fmla="*/ 238760 h 3063580"/>
              <a:gd name="connsiteX67" fmla="*/ 1601915 w 2236915"/>
              <a:gd name="connsiteY67" fmla="*/ 248920 h 3063580"/>
              <a:gd name="connsiteX68" fmla="*/ 1606995 w 2236915"/>
              <a:gd name="connsiteY68" fmla="*/ 304800 h 3063580"/>
              <a:gd name="connsiteX69" fmla="*/ 1627315 w 2236915"/>
              <a:gd name="connsiteY69" fmla="*/ 309880 h 3063580"/>
              <a:gd name="connsiteX70" fmla="*/ 1678115 w 2236915"/>
              <a:gd name="connsiteY70" fmla="*/ 320040 h 3063580"/>
              <a:gd name="connsiteX71" fmla="*/ 1723835 w 2236915"/>
              <a:gd name="connsiteY71" fmla="*/ 345440 h 3063580"/>
              <a:gd name="connsiteX72" fmla="*/ 1759395 w 2236915"/>
              <a:gd name="connsiteY72" fmla="*/ 370840 h 3063580"/>
              <a:gd name="connsiteX73" fmla="*/ 1784795 w 2236915"/>
              <a:gd name="connsiteY73" fmla="*/ 386080 h 3063580"/>
              <a:gd name="connsiteX74" fmla="*/ 1805115 w 2236915"/>
              <a:gd name="connsiteY74" fmla="*/ 375920 h 3063580"/>
              <a:gd name="connsiteX75" fmla="*/ 1810195 w 2236915"/>
              <a:gd name="connsiteY75" fmla="*/ 355600 h 3063580"/>
              <a:gd name="connsiteX76" fmla="*/ 1815275 w 2236915"/>
              <a:gd name="connsiteY76" fmla="*/ 340360 h 3063580"/>
              <a:gd name="connsiteX77" fmla="*/ 1906715 w 2236915"/>
              <a:gd name="connsiteY77" fmla="*/ 330200 h 3063580"/>
              <a:gd name="connsiteX78" fmla="*/ 1937195 w 2236915"/>
              <a:gd name="connsiteY78" fmla="*/ 314960 h 3063580"/>
              <a:gd name="connsiteX79" fmla="*/ 1982915 w 2236915"/>
              <a:gd name="connsiteY79" fmla="*/ 304800 h 3063580"/>
              <a:gd name="connsiteX80" fmla="*/ 1998155 w 2236915"/>
              <a:gd name="connsiteY80" fmla="*/ 299720 h 3063580"/>
              <a:gd name="connsiteX81" fmla="*/ 2018475 w 2236915"/>
              <a:gd name="connsiteY81" fmla="*/ 304800 h 3063580"/>
              <a:gd name="connsiteX82" fmla="*/ 2033715 w 2236915"/>
              <a:gd name="connsiteY82" fmla="*/ 299720 h 3063580"/>
              <a:gd name="connsiteX83" fmla="*/ 2038795 w 2236915"/>
              <a:gd name="connsiteY83" fmla="*/ 320040 h 3063580"/>
              <a:gd name="connsiteX84" fmla="*/ 2059115 w 2236915"/>
              <a:gd name="connsiteY84" fmla="*/ 350520 h 3063580"/>
              <a:gd name="connsiteX85" fmla="*/ 2104835 w 2236915"/>
              <a:gd name="connsiteY85" fmla="*/ 340360 h 3063580"/>
              <a:gd name="connsiteX86" fmla="*/ 2109915 w 2236915"/>
              <a:gd name="connsiteY86" fmla="*/ 325120 h 3063580"/>
              <a:gd name="connsiteX87" fmla="*/ 2069275 w 2236915"/>
              <a:gd name="connsiteY87" fmla="*/ 335280 h 3063580"/>
              <a:gd name="connsiteX88" fmla="*/ 2181035 w 2236915"/>
              <a:gd name="connsiteY88" fmla="*/ 350520 h 3063580"/>
              <a:gd name="connsiteX89" fmla="*/ 2186115 w 2236915"/>
              <a:gd name="connsiteY89" fmla="*/ 365760 h 3063580"/>
              <a:gd name="connsiteX90" fmla="*/ 2226755 w 2236915"/>
              <a:gd name="connsiteY90" fmla="*/ 421640 h 3063580"/>
              <a:gd name="connsiteX91" fmla="*/ 2236915 w 2236915"/>
              <a:gd name="connsiteY91" fmla="*/ 436880 h 3063580"/>
              <a:gd name="connsiteX92" fmla="*/ 2221675 w 2236915"/>
              <a:gd name="connsiteY92" fmla="*/ 467360 h 3063580"/>
              <a:gd name="connsiteX93" fmla="*/ 2181035 w 2236915"/>
              <a:gd name="connsiteY93" fmla="*/ 487680 h 3063580"/>
              <a:gd name="connsiteX94" fmla="*/ 2175955 w 2236915"/>
              <a:gd name="connsiteY94" fmla="*/ 502920 h 3063580"/>
              <a:gd name="connsiteX95" fmla="*/ 2170875 w 2236915"/>
              <a:gd name="connsiteY95" fmla="*/ 528320 h 3063580"/>
              <a:gd name="connsiteX96" fmla="*/ 2160715 w 2236915"/>
              <a:gd name="connsiteY96" fmla="*/ 548640 h 3063580"/>
              <a:gd name="connsiteX97" fmla="*/ 2155635 w 2236915"/>
              <a:gd name="connsiteY97" fmla="*/ 619760 h 3063580"/>
              <a:gd name="connsiteX98" fmla="*/ 2069275 w 2236915"/>
              <a:gd name="connsiteY98" fmla="*/ 629920 h 3063580"/>
              <a:gd name="connsiteX99" fmla="*/ 2079435 w 2236915"/>
              <a:gd name="connsiteY99" fmla="*/ 650240 h 3063580"/>
              <a:gd name="connsiteX100" fmla="*/ 2069275 w 2236915"/>
              <a:gd name="connsiteY100" fmla="*/ 701040 h 3063580"/>
              <a:gd name="connsiteX101" fmla="*/ 2048955 w 2236915"/>
              <a:gd name="connsiteY101" fmla="*/ 706120 h 3063580"/>
              <a:gd name="connsiteX102" fmla="*/ 1972755 w 2236915"/>
              <a:gd name="connsiteY102" fmla="*/ 711200 h 3063580"/>
              <a:gd name="connsiteX103" fmla="*/ 1957515 w 2236915"/>
              <a:gd name="connsiteY103" fmla="*/ 721360 h 3063580"/>
              <a:gd name="connsiteX104" fmla="*/ 1972755 w 2236915"/>
              <a:gd name="connsiteY104" fmla="*/ 731520 h 3063580"/>
              <a:gd name="connsiteX105" fmla="*/ 1993075 w 2236915"/>
              <a:gd name="connsiteY105" fmla="*/ 746760 h 3063580"/>
              <a:gd name="connsiteX106" fmla="*/ 1982915 w 2236915"/>
              <a:gd name="connsiteY106" fmla="*/ 777240 h 3063580"/>
              <a:gd name="connsiteX107" fmla="*/ 1967675 w 2236915"/>
              <a:gd name="connsiteY107" fmla="*/ 792480 h 3063580"/>
              <a:gd name="connsiteX108" fmla="*/ 1962595 w 2236915"/>
              <a:gd name="connsiteY108" fmla="*/ 812800 h 3063580"/>
              <a:gd name="connsiteX109" fmla="*/ 1952435 w 2236915"/>
              <a:gd name="connsiteY109" fmla="*/ 838200 h 3063580"/>
              <a:gd name="connsiteX110" fmla="*/ 1942275 w 2236915"/>
              <a:gd name="connsiteY110" fmla="*/ 873760 h 3063580"/>
              <a:gd name="connsiteX111" fmla="*/ 1957515 w 2236915"/>
              <a:gd name="connsiteY111" fmla="*/ 868680 h 3063580"/>
              <a:gd name="connsiteX112" fmla="*/ 1967675 w 2236915"/>
              <a:gd name="connsiteY112" fmla="*/ 848360 h 3063580"/>
              <a:gd name="connsiteX113" fmla="*/ 1998155 w 2236915"/>
              <a:gd name="connsiteY113" fmla="*/ 858520 h 3063580"/>
              <a:gd name="connsiteX114" fmla="*/ 2008315 w 2236915"/>
              <a:gd name="connsiteY114" fmla="*/ 878840 h 3063580"/>
              <a:gd name="connsiteX115" fmla="*/ 2054035 w 2236915"/>
              <a:gd name="connsiteY115" fmla="*/ 894080 h 3063580"/>
              <a:gd name="connsiteX116" fmla="*/ 2069275 w 2236915"/>
              <a:gd name="connsiteY116" fmla="*/ 904240 h 3063580"/>
              <a:gd name="connsiteX117" fmla="*/ 2013395 w 2236915"/>
              <a:gd name="connsiteY117" fmla="*/ 919480 h 3063580"/>
              <a:gd name="connsiteX118" fmla="*/ 2028635 w 2236915"/>
              <a:gd name="connsiteY118" fmla="*/ 944880 h 3063580"/>
              <a:gd name="connsiteX119" fmla="*/ 2038795 w 2236915"/>
              <a:gd name="connsiteY119" fmla="*/ 1021080 h 3063580"/>
              <a:gd name="connsiteX120" fmla="*/ 2054035 w 2236915"/>
              <a:gd name="connsiteY120" fmla="*/ 1016000 h 3063580"/>
              <a:gd name="connsiteX121" fmla="*/ 2033715 w 2236915"/>
              <a:gd name="connsiteY121" fmla="*/ 1010920 h 3063580"/>
              <a:gd name="connsiteX122" fmla="*/ 1947355 w 2236915"/>
              <a:gd name="connsiteY122" fmla="*/ 1031240 h 3063580"/>
              <a:gd name="connsiteX123" fmla="*/ 1886395 w 2236915"/>
              <a:gd name="connsiteY123" fmla="*/ 1016000 h 3063580"/>
              <a:gd name="connsiteX124" fmla="*/ 1881315 w 2236915"/>
              <a:gd name="connsiteY124" fmla="*/ 995680 h 3063580"/>
              <a:gd name="connsiteX125" fmla="*/ 1886395 w 2236915"/>
              <a:gd name="connsiteY125" fmla="*/ 980440 h 3063580"/>
              <a:gd name="connsiteX126" fmla="*/ 1855915 w 2236915"/>
              <a:gd name="connsiteY126" fmla="*/ 1056640 h 3063580"/>
              <a:gd name="connsiteX127" fmla="*/ 1840675 w 2236915"/>
              <a:gd name="connsiteY127" fmla="*/ 1071880 h 3063580"/>
              <a:gd name="connsiteX128" fmla="*/ 1855915 w 2236915"/>
              <a:gd name="connsiteY128" fmla="*/ 1082040 h 3063580"/>
              <a:gd name="connsiteX129" fmla="*/ 1860995 w 2236915"/>
              <a:gd name="connsiteY129" fmla="*/ 1097280 h 3063580"/>
              <a:gd name="connsiteX130" fmla="*/ 1871155 w 2236915"/>
              <a:gd name="connsiteY130" fmla="*/ 1117600 h 3063580"/>
              <a:gd name="connsiteX131" fmla="*/ 1881315 w 2236915"/>
              <a:gd name="connsiteY131" fmla="*/ 1158240 h 3063580"/>
              <a:gd name="connsiteX132" fmla="*/ 1911795 w 2236915"/>
              <a:gd name="connsiteY132" fmla="*/ 1188720 h 3063580"/>
              <a:gd name="connsiteX133" fmla="*/ 1921955 w 2236915"/>
              <a:gd name="connsiteY133" fmla="*/ 1310640 h 3063580"/>
              <a:gd name="connsiteX134" fmla="*/ 1927035 w 2236915"/>
              <a:gd name="connsiteY134" fmla="*/ 1371600 h 3063580"/>
              <a:gd name="connsiteX135" fmla="*/ 1896555 w 2236915"/>
              <a:gd name="connsiteY135" fmla="*/ 1361440 h 3063580"/>
              <a:gd name="connsiteX136" fmla="*/ 1850835 w 2236915"/>
              <a:gd name="connsiteY136" fmla="*/ 1336040 h 3063580"/>
              <a:gd name="connsiteX137" fmla="*/ 1835595 w 2236915"/>
              <a:gd name="connsiteY137" fmla="*/ 1341120 h 3063580"/>
              <a:gd name="connsiteX138" fmla="*/ 1708595 w 2236915"/>
              <a:gd name="connsiteY138" fmla="*/ 1356360 h 3063580"/>
              <a:gd name="connsiteX139" fmla="*/ 1703515 w 2236915"/>
              <a:gd name="connsiteY139" fmla="*/ 1402080 h 3063580"/>
              <a:gd name="connsiteX140" fmla="*/ 1693355 w 2236915"/>
              <a:gd name="connsiteY140" fmla="*/ 1422400 h 3063580"/>
              <a:gd name="connsiteX141" fmla="*/ 1688275 w 2236915"/>
              <a:gd name="connsiteY141" fmla="*/ 1447800 h 3063580"/>
              <a:gd name="connsiteX142" fmla="*/ 1683195 w 2236915"/>
              <a:gd name="connsiteY142" fmla="*/ 1468120 h 3063580"/>
              <a:gd name="connsiteX143" fmla="*/ 1662875 w 2236915"/>
              <a:gd name="connsiteY143" fmla="*/ 1524000 h 3063580"/>
              <a:gd name="connsiteX144" fmla="*/ 1622235 w 2236915"/>
              <a:gd name="connsiteY144" fmla="*/ 1518920 h 3063580"/>
              <a:gd name="connsiteX145" fmla="*/ 1637475 w 2236915"/>
              <a:gd name="connsiteY145" fmla="*/ 1513840 h 3063580"/>
              <a:gd name="connsiteX146" fmla="*/ 1657795 w 2236915"/>
              <a:gd name="connsiteY146" fmla="*/ 1524000 h 3063580"/>
              <a:gd name="connsiteX147" fmla="*/ 1647635 w 2236915"/>
              <a:gd name="connsiteY147" fmla="*/ 1559560 h 3063580"/>
              <a:gd name="connsiteX148" fmla="*/ 1627315 w 2236915"/>
              <a:gd name="connsiteY148" fmla="*/ 1579880 h 3063580"/>
              <a:gd name="connsiteX149" fmla="*/ 1612075 w 2236915"/>
              <a:gd name="connsiteY149" fmla="*/ 1600200 h 3063580"/>
              <a:gd name="connsiteX150" fmla="*/ 1586675 w 2236915"/>
              <a:gd name="connsiteY150" fmla="*/ 1630680 h 3063580"/>
              <a:gd name="connsiteX151" fmla="*/ 1566355 w 2236915"/>
              <a:gd name="connsiteY151" fmla="*/ 1640840 h 3063580"/>
              <a:gd name="connsiteX152" fmla="*/ 1546035 w 2236915"/>
              <a:gd name="connsiteY152" fmla="*/ 1666240 h 3063580"/>
              <a:gd name="connsiteX153" fmla="*/ 1556195 w 2236915"/>
              <a:gd name="connsiteY153" fmla="*/ 1732280 h 3063580"/>
              <a:gd name="connsiteX154" fmla="*/ 1551115 w 2236915"/>
              <a:gd name="connsiteY154" fmla="*/ 1767840 h 3063580"/>
              <a:gd name="connsiteX155" fmla="*/ 1540955 w 2236915"/>
              <a:gd name="connsiteY155" fmla="*/ 1859280 h 3063580"/>
              <a:gd name="connsiteX156" fmla="*/ 1490155 w 2236915"/>
              <a:gd name="connsiteY156" fmla="*/ 1869440 h 3063580"/>
              <a:gd name="connsiteX157" fmla="*/ 1505395 w 2236915"/>
              <a:gd name="connsiteY157" fmla="*/ 1884680 h 3063580"/>
              <a:gd name="connsiteX158" fmla="*/ 1540955 w 2236915"/>
              <a:gd name="connsiteY158" fmla="*/ 1905000 h 3063580"/>
              <a:gd name="connsiteX159" fmla="*/ 1551115 w 2236915"/>
              <a:gd name="connsiteY159" fmla="*/ 1930400 h 3063580"/>
              <a:gd name="connsiteX160" fmla="*/ 1556195 w 2236915"/>
              <a:gd name="connsiteY160" fmla="*/ 1945640 h 3063580"/>
              <a:gd name="connsiteX161" fmla="*/ 1586675 w 2236915"/>
              <a:gd name="connsiteY161" fmla="*/ 1960880 h 3063580"/>
              <a:gd name="connsiteX162" fmla="*/ 1586675 w 2236915"/>
              <a:gd name="connsiteY162" fmla="*/ 2072640 h 3063580"/>
              <a:gd name="connsiteX163" fmla="*/ 1571435 w 2236915"/>
              <a:gd name="connsiteY163" fmla="*/ 2087880 h 3063580"/>
              <a:gd name="connsiteX164" fmla="*/ 1576515 w 2236915"/>
              <a:gd name="connsiteY164" fmla="*/ 2123440 h 3063580"/>
              <a:gd name="connsiteX165" fmla="*/ 1581595 w 2236915"/>
              <a:gd name="connsiteY165" fmla="*/ 2138680 h 3063580"/>
              <a:gd name="connsiteX166" fmla="*/ 1586675 w 2236915"/>
              <a:gd name="connsiteY166" fmla="*/ 2164080 h 3063580"/>
              <a:gd name="connsiteX167" fmla="*/ 1591755 w 2236915"/>
              <a:gd name="connsiteY167" fmla="*/ 2179320 h 3063580"/>
              <a:gd name="connsiteX168" fmla="*/ 1627315 w 2236915"/>
              <a:gd name="connsiteY168" fmla="*/ 2199640 h 3063580"/>
              <a:gd name="connsiteX169" fmla="*/ 1622235 w 2236915"/>
              <a:gd name="connsiteY169" fmla="*/ 2265680 h 3063580"/>
              <a:gd name="connsiteX170" fmla="*/ 1606995 w 2236915"/>
              <a:gd name="connsiteY170" fmla="*/ 2280920 h 3063580"/>
              <a:gd name="connsiteX171" fmla="*/ 1596835 w 2236915"/>
              <a:gd name="connsiteY171" fmla="*/ 2296160 h 3063580"/>
              <a:gd name="connsiteX172" fmla="*/ 1581595 w 2236915"/>
              <a:gd name="connsiteY172" fmla="*/ 2301240 h 3063580"/>
              <a:gd name="connsiteX173" fmla="*/ 1596835 w 2236915"/>
              <a:gd name="connsiteY173" fmla="*/ 2291080 h 3063580"/>
              <a:gd name="connsiteX174" fmla="*/ 1617155 w 2236915"/>
              <a:gd name="connsiteY174" fmla="*/ 2275840 h 3063580"/>
              <a:gd name="connsiteX175" fmla="*/ 1723835 w 2236915"/>
              <a:gd name="connsiteY175" fmla="*/ 2286000 h 3063580"/>
              <a:gd name="connsiteX176" fmla="*/ 1733995 w 2236915"/>
              <a:gd name="connsiteY176" fmla="*/ 2301240 h 3063580"/>
              <a:gd name="connsiteX177" fmla="*/ 1678115 w 2236915"/>
              <a:gd name="connsiteY177" fmla="*/ 2331720 h 3063580"/>
              <a:gd name="connsiteX178" fmla="*/ 1657795 w 2236915"/>
              <a:gd name="connsiteY178" fmla="*/ 2336800 h 3063580"/>
              <a:gd name="connsiteX179" fmla="*/ 1637475 w 2236915"/>
              <a:gd name="connsiteY179" fmla="*/ 2352040 h 3063580"/>
              <a:gd name="connsiteX180" fmla="*/ 1601915 w 2236915"/>
              <a:gd name="connsiteY180" fmla="*/ 2367280 h 3063580"/>
              <a:gd name="connsiteX181" fmla="*/ 1586675 w 2236915"/>
              <a:gd name="connsiteY181" fmla="*/ 2382520 h 3063580"/>
              <a:gd name="connsiteX182" fmla="*/ 1571435 w 2236915"/>
              <a:gd name="connsiteY182" fmla="*/ 2392680 h 3063580"/>
              <a:gd name="connsiteX183" fmla="*/ 1551115 w 2236915"/>
              <a:gd name="connsiteY183" fmla="*/ 2423160 h 3063580"/>
              <a:gd name="connsiteX184" fmla="*/ 1546035 w 2236915"/>
              <a:gd name="connsiteY184" fmla="*/ 2443480 h 3063580"/>
              <a:gd name="connsiteX185" fmla="*/ 1525715 w 2236915"/>
              <a:gd name="connsiteY185" fmla="*/ 2448560 h 3063580"/>
              <a:gd name="connsiteX186" fmla="*/ 1459675 w 2236915"/>
              <a:gd name="connsiteY186" fmla="*/ 2458720 h 3063580"/>
              <a:gd name="connsiteX187" fmla="*/ 1413955 w 2236915"/>
              <a:gd name="connsiteY187" fmla="*/ 2473960 h 3063580"/>
              <a:gd name="connsiteX188" fmla="*/ 1393635 w 2236915"/>
              <a:gd name="connsiteY188" fmla="*/ 2509520 h 3063580"/>
              <a:gd name="connsiteX189" fmla="*/ 1378395 w 2236915"/>
              <a:gd name="connsiteY189" fmla="*/ 2534920 h 3063580"/>
              <a:gd name="connsiteX190" fmla="*/ 1388555 w 2236915"/>
              <a:gd name="connsiteY190" fmla="*/ 2550160 h 3063580"/>
              <a:gd name="connsiteX191" fmla="*/ 1398715 w 2236915"/>
              <a:gd name="connsiteY191" fmla="*/ 2570480 h 3063580"/>
              <a:gd name="connsiteX192" fmla="*/ 1459675 w 2236915"/>
              <a:gd name="connsiteY192" fmla="*/ 2600960 h 3063580"/>
              <a:gd name="connsiteX193" fmla="*/ 1474915 w 2236915"/>
              <a:gd name="connsiteY193" fmla="*/ 2611120 h 3063580"/>
              <a:gd name="connsiteX194" fmla="*/ 1551115 w 2236915"/>
              <a:gd name="connsiteY194" fmla="*/ 2616200 h 3063580"/>
              <a:gd name="connsiteX195" fmla="*/ 1566355 w 2236915"/>
              <a:gd name="connsiteY195" fmla="*/ 2621280 h 3063580"/>
              <a:gd name="connsiteX196" fmla="*/ 1556195 w 2236915"/>
              <a:gd name="connsiteY196" fmla="*/ 2656840 h 3063580"/>
              <a:gd name="connsiteX197" fmla="*/ 1546035 w 2236915"/>
              <a:gd name="connsiteY197" fmla="*/ 2672080 h 3063580"/>
              <a:gd name="connsiteX198" fmla="*/ 1540955 w 2236915"/>
              <a:gd name="connsiteY198" fmla="*/ 2687320 h 3063580"/>
              <a:gd name="connsiteX199" fmla="*/ 1500315 w 2236915"/>
              <a:gd name="connsiteY199" fmla="*/ 2717800 h 3063580"/>
              <a:gd name="connsiteX200" fmla="*/ 1464755 w 2236915"/>
              <a:gd name="connsiteY200" fmla="*/ 2712720 h 3063580"/>
              <a:gd name="connsiteX201" fmla="*/ 1449515 w 2236915"/>
              <a:gd name="connsiteY201" fmla="*/ 2707640 h 3063580"/>
              <a:gd name="connsiteX202" fmla="*/ 1454595 w 2236915"/>
              <a:gd name="connsiteY202" fmla="*/ 2692400 h 3063580"/>
              <a:gd name="connsiteX203" fmla="*/ 1479995 w 2236915"/>
              <a:gd name="connsiteY203" fmla="*/ 2656840 h 3063580"/>
              <a:gd name="connsiteX204" fmla="*/ 1505395 w 2236915"/>
              <a:gd name="connsiteY204" fmla="*/ 2667000 h 3063580"/>
              <a:gd name="connsiteX205" fmla="*/ 1469835 w 2236915"/>
              <a:gd name="connsiteY205" fmla="*/ 2707640 h 3063580"/>
              <a:gd name="connsiteX206" fmla="*/ 1444435 w 2236915"/>
              <a:gd name="connsiteY206" fmla="*/ 2748280 h 3063580"/>
              <a:gd name="connsiteX207" fmla="*/ 1459675 w 2236915"/>
              <a:gd name="connsiteY207" fmla="*/ 2753360 h 3063580"/>
              <a:gd name="connsiteX208" fmla="*/ 1479995 w 2236915"/>
              <a:gd name="connsiteY208" fmla="*/ 2748280 h 3063580"/>
              <a:gd name="connsiteX209" fmla="*/ 1474915 w 2236915"/>
              <a:gd name="connsiteY209" fmla="*/ 2773680 h 3063580"/>
              <a:gd name="connsiteX210" fmla="*/ 1444435 w 2236915"/>
              <a:gd name="connsiteY210" fmla="*/ 2809240 h 3063580"/>
              <a:gd name="connsiteX211" fmla="*/ 1439355 w 2236915"/>
              <a:gd name="connsiteY211" fmla="*/ 2829560 h 3063580"/>
              <a:gd name="connsiteX212" fmla="*/ 1434275 w 2236915"/>
              <a:gd name="connsiteY212" fmla="*/ 2860040 h 3063580"/>
              <a:gd name="connsiteX213" fmla="*/ 1413955 w 2236915"/>
              <a:gd name="connsiteY213" fmla="*/ 2865120 h 3063580"/>
              <a:gd name="connsiteX214" fmla="*/ 1398715 w 2236915"/>
              <a:gd name="connsiteY214" fmla="*/ 2870200 h 3063580"/>
              <a:gd name="connsiteX215" fmla="*/ 1363155 w 2236915"/>
              <a:gd name="connsiteY215" fmla="*/ 2854960 h 3063580"/>
              <a:gd name="connsiteX216" fmla="*/ 1337755 w 2236915"/>
              <a:gd name="connsiteY216" fmla="*/ 2844800 h 3063580"/>
              <a:gd name="connsiteX217" fmla="*/ 1307275 w 2236915"/>
              <a:gd name="connsiteY217" fmla="*/ 2854960 h 3063580"/>
              <a:gd name="connsiteX218" fmla="*/ 1281875 w 2236915"/>
              <a:gd name="connsiteY218" fmla="*/ 2865120 h 3063580"/>
              <a:gd name="connsiteX219" fmla="*/ 1210755 w 2236915"/>
              <a:gd name="connsiteY219" fmla="*/ 2875280 h 3063580"/>
              <a:gd name="connsiteX220" fmla="*/ 1185355 w 2236915"/>
              <a:gd name="connsiteY220" fmla="*/ 2956560 h 3063580"/>
              <a:gd name="connsiteX221" fmla="*/ 1170115 w 2236915"/>
              <a:gd name="connsiteY221" fmla="*/ 2966720 h 3063580"/>
              <a:gd name="connsiteX222" fmla="*/ 1159955 w 2236915"/>
              <a:gd name="connsiteY222" fmla="*/ 2915920 h 3063580"/>
              <a:gd name="connsiteX223" fmla="*/ 1165035 w 2236915"/>
              <a:gd name="connsiteY223" fmla="*/ 2895600 h 3063580"/>
              <a:gd name="connsiteX224" fmla="*/ 1225995 w 2236915"/>
              <a:gd name="connsiteY224" fmla="*/ 2870200 h 3063580"/>
              <a:gd name="connsiteX225" fmla="*/ 1236155 w 2236915"/>
              <a:gd name="connsiteY225" fmla="*/ 2854960 h 3063580"/>
              <a:gd name="connsiteX226" fmla="*/ 1225995 w 2236915"/>
              <a:gd name="connsiteY226" fmla="*/ 2819400 h 3063580"/>
              <a:gd name="connsiteX227" fmla="*/ 1231075 w 2236915"/>
              <a:gd name="connsiteY227" fmla="*/ 2778760 h 3063580"/>
              <a:gd name="connsiteX228" fmla="*/ 1241235 w 2236915"/>
              <a:gd name="connsiteY228" fmla="*/ 2763520 h 3063580"/>
              <a:gd name="connsiteX229" fmla="*/ 1220915 w 2236915"/>
              <a:gd name="connsiteY229" fmla="*/ 2743200 h 3063580"/>
              <a:gd name="connsiteX230" fmla="*/ 1185355 w 2236915"/>
              <a:gd name="connsiteY230" fmla="*/ 2753360 h 3063580"/>
              <a:gd name="connsiteX231" fmla="*/ 1165035 w 2236915"/>
              <a:gd name="connsiteY231" fmla="*/ 2763520 h 3063580"/>
              <a:gd name="connsiteX232" fmla="*/ 1144715 w 2236915"/>
              <a:gd name="connsiteY232" fmla="*/ 2758440 h 3063580"/>
              <a:gd name="connsiteX233" fmla="*/ 1129475 w 2236915"/>
              <a:gd name="connsiteY233" fmla="*/ 2722880 h 3063580"/>
              <a:gd name="connsiteX234" fmla="*/ 1109155 w 2236915"/>
              <a:gd name="connsiteY234" fmla="*/ 2712720 h 3063580"/>
              <a:gd name="connsiteX235" fmla="*/ 1119315 w 2236915"/>
              <a:gd name="connsiteY235" fmla="*/ 2682240 h 3063580"/>
              <a:gd name="connsiteX236" fmla="*/ 1109155 w 2236915"/>
              <a:gd name="connsiteY236" fmla="*/ 2672080 h 3063580"/>
              <a:gd name="connsiteX237" fmla="*/ 1093915 w 2236915"/>
              <a:gd name="connsiteY237" fmla="*/ 2692400 h 3063580"/>
              <a:gd name="connsiteX238" fmla="*/ 1088835 w 2236915"/>
              <a:gd name="connsiteY238" fmla="*/ 2722880 h 3063580"/>
              <a:gd name="connsiteX239" fmla="*/ 1083755 w 2236915"/>
              <a:gd name="connsiteY239" fmla="*/ 2707640 h 3063580"/>
              <a:gd name="connsiteX240" fmla="*/ 1058355 w 2236915"/>
              <a:gd name="connsiteY240" fmla="*/ 2672080 h 3063580"/>
              <a:gd name="connsiteX241" fmla="*/ 1027875 w 2236915"/>
              <a:gd name="connsiteY241" fmla="*/ 2692400 h 3063580"/>
              <a:gd name="connsiteX242" fmla="*/ 1032955 w 2236915"/>
              <a:gd name="connsiteY242" fmla="*/ 2707640 h 3063580"/>
              <a:gd name="connsiteX243" fmla="*/ 1058355 w 2236915"/>
              <a:gd name="connsiteY243" fmla="*/ 2727960 h 3063580"/>
              <a:gd name="connsiteX244" fmla="*/ 1063435 w 2236915"/>
              <a:gd name="connsiteY244" fmla="*/ 2743200 h 3063580"/>
              <a:gd name="connsiteX245" fmla="*/ 1048195 w 2236915"/>
              <a:gd name="connsiteY245" fmla="*/ 2753360 h 3063580"/>
              <a:gd name="connsiteX246" fmla="*/ 1032955 w 2236915"/>
              <a:gd name="connsiteY246" fmla="*/ 2773680 h 3063580"/>
              <a:gd name="connsiteX247" fmla="*/ 1048195 w 2236915"/>
              <a:gd name="connsiteY247" fmla="*/ 2788920 h 3063580"/>
              <a:gd name="connsiteX248" fmla="*/ 1043115 w 2236915"/>
              <a:gd name="connsiteY248" fmla="*/ 2809240 h 3063580"/>
              <a:gd name="connsiteX249" fmla="*/ 1017715 w 2236915"/>
              <a:gd name="connsiteY249" fmla="*/ 2834640 h 3063580"/>
              <a:gd name="connsiteX250" fmla="*/ 1053275 w 2236915"/>
              <a:gd name="connsiteY250" fmla="*/ 2865120 h 3063580"/>
              <a:gd name="connsiteX251" fmla="*/ 1043115 w 2236915"/>
              <a:gd name="connsiteY251" fmla="*/ 2936240 h 3063580"/>
              <a:gd name="connsiteX252" fmla="*/ 1038035 w 2236915"/>
              <a:gd name="connsiteY252" fmla="*/ 2951480 h 3063580"/>
              <a:gd name="connsiteX253" fmla="*/ 1007555 w 2236915"/>
              <a:gd name="connsiteY253" fmla="*/ 2971800 h 3063580"/>
              <a:gd name="connsiteX254" fmla="*/ 977075 w 2236915"/>
              <a:gd name="connsiteY254" fmla="*/ 2997200 h 3063580"/>
              <a:gd name="connsiteX255" fmla="*/ 971995 w 2236915"/>
              <a:gd name="connsiteY255" fmla="*/ 3017520 h 3063580"/>
              <a:gd name="connsiteX256" fmla="*/ 961835 w 2236915"/>
              <a:gd name="connsiteY256" fmla="*/ 3048000 h 3063580"/>
              <a:gd name="connsiteX257" fmla="*/ 966915 w 2236915"/>
              <a:gd name="connsiteY257" fmla="*/ 3063240 h 3063580"/>
              <a:gd name="connsiteX258" fmla="*/ 941515 w 2236915"/>
              <a:gd name="connsiteY258" fmla="*/ 3053080 h 3063580"/>
              <a:gd name="connsiteX259" fmla="*/ 890715 w 2236915"/>
              <a:gd name="connsiteY259" fmla="*/ 3042920 h 3063580"/>
              <a:gd name="connsiteX260" fmla="*/ 860235 w 2236915"/>
              <a:gd name="connsiteY260" fmla="*/ 3022600 h 3063580"/>
              <a:gd name="connsiteX261" fmla="*/ 850075 w 2236915"/>
              <a:gd name="connsiteY261" fmla="*/ 3007360 h 3063580"/>
              <a:gd name="connsiteX262" fmla="*/ 794195 w 2236915"/>
              <a:gd name="connsiteY262" fmla="*/ 3002280 h 3063580"/>
              <a:gd name="connsiteX263" fmla="*/ 789115 w 2236915"/>
              <a:gd name="connsiteY263" fmla="*/ 2981960 h 3063580"/>
              <a:gd name="connsiteX264" fmla="*/ 784035 w 2236915"/>
              <a:gd name="connsiteY264" fmla="*/ 2956560 h 3063580"/>
              <a:gd name="connsiteX265" fmla="*/ 768795 w 2236915"/>
              <a:gd name="connsiteY265" fmla="*/ 2951480 h 3063580"/>
              <a:gd name="connsiteX266" fmla="*/ 743395 w 2236915"/>
              <a:gd name="connsiteY266" fmla="*/ 2946400 h 3063580"/>
              <a:gd name="connsiteX267" fmla="*/ 748475 w 2236915"/>
              <a:gd name="connsiteY267" fmla="*/ 2885440 h 3063580"/>
              <a:gd name="connsiteX268" fmla="*/ 743395 w 2236915"/>
              <a:gd name="connsiteY268" fmla="*/ 2865120 h 3063580"/>
              <a:gd name="connsiteX269" fmla="*/ 702755 w 2236915"/>
              <a:gd name="connsiteY269" fmla="*/ 2849880 h 3063580"/>
              <a:gd name="connsiteX270" fmla="*/ 707835 w 2236915"/>
              <a:gd name="connsiteY270" fmla="*/ 2809240 h 3063580"/>
              <a:gd name="connsiteX271" fmla="*/ 717995 w 2236915"/>
              <a:gd name="connsiteY271" fmla="*/ 2794000 h 3063580"/>
              <a:gd name="connsiteX272" fmla="*/ 687515 w 2236915"/>
              <a:gd name="connsiteY272" fmla="*/ 2768600 h 3063580"/>
              <a:gd name="connsiteX273" fmla="*/ 646875 w 2236915"/>
              <a:gd name="connsiteY273" fmla="*/ 2794000 h 3063580"/>
              <a:gd name="connsiteX274" fmla="*/ 631635 w 2236915"/>
              <a:gd name="connsiteY274" fmla="*/ 2778760 h 3063580"/>
              <a:gd name="connsiteX275" fmla="*/ 646875 w 2236915"/>
              <a:gd name="connsiteY275" fmla="*/ 2773680 h 3063580"/>
              <a:gd name="connsiteX276" fmla="*/ 677355 w 2236915"/>
              <a:gd name="connsiteY276" fmla="*/ 2768600 h 3063580"/>
              <a:gd name="connsiteX277" fmla="*/ 662115 w 2236915"/>
              <a:gd name="connsiteY277" fmla="*/ 2753360 h 3063580"/>
              <a:gd name="connsiteX278" fmla="*/ 601155 w 2236915"/>
              <a:gd name="connsiteY278" fmla="*/ 2748280 h 3063580"/>
              <a:gd name="connsiteX279" fmla="*/ 555435 w 2236915"/>
              <a:gd name="connsiteY279" fmla="*/ 2733040 h 3063580"/>
              <a:gd name="connsiteX280" fmla="*/ 530035 w 2236915"/>
              <a:gd name="connsiteY280" fmla="*/ 2702560 h 3063580"/>
              <a:gd name="connsiteX281" fmla="*/ 499555 w 2236915"/>
              <a:gd name="connsiteY281" fmla="*/ 2697480 h 3063580"/>
              <a:gd name="connsiteX282" fmla="*/ 484315 w 2236915"/>
              <a:gd name="connsiteY282" fmla="*/ 2692400 h 3063580"/>
              <a:gd name="connsiteX283" fmla="*/ 443675 w 2236915"/>
              <a:gd name="connsiteY283" fmla="*/ 2687320 h 3063580"/>
              <a:gd name="connsiteX284" fmla="*/ 428435 w 2236915"/>
              <a:gd name="connsiteY284" fmla="*/ 2677160 h 3063580"/>
              <a:gd name="connsiteX285" fmla="*/ 408115 w 2236915"/>
              <a:gd name="connsiteY285" fmla="*/ 2672080 h 3063580"/>
              <a:gd name="connsiteX286" fmla="*/ 347155 w 2236915"/>
              <a:gd name="connsiteY286" fmla="*/ 2661920 h 3063580"/>
              <a:gd name="connsiteX287" fmla="*/ 342075 w 2236915"/>
              <a:gd name="connsiteY287" fmla="*/ 2646680 h 3063580"/>
              <a:gd name="connsiteX288" fmla="*/ 336995 w 2236915"/>
              <a:gd name="connsiteY288" fmla="*/ 2626360 h 3063580"/>
              <a:gd name="connsiteX289" fmla="*/ 291275 w 2236915"/>
              <a:gd name="connsiteY289" fmla="*/ 2585720 h 3063580"/>
              <a:gd name="connsiteX290" fmla="*/ 270955 w 2236915"/>
              <a:gd name="connsiteY290" fmla="*/ 2555240 h 3063580"/>
              <a:gd name="connsiteX291" fmla="*/ 240475 w 2236915"/>
              <a:gd name="connsiteY291" fmla="*/ 2519680 h 3063580"/>
              <a:gd name="connsiteX292" fmla="*/ 230315 w 2236915"/>
              <a:gd name="connsiteY292" fmla="*/ 2489200 h 3063580"/>
              <a:gd name="connsiteX293" fmla="*/ 220155 w 2236915"/>
              <a:gd name="connsiteY293" fmla="*/ 2438400 h 3063580"/>
              <a:gd name="connsiteX294" fmla="*/ 209995 w 2236915"/>
              <a:gd name="connsiteY294" fmla="*/ 2418080 h 3063580"/>
              <a:gd name="connsiteX295" fmla="*/ 159195 w 2236915"/>
              <a:gd name="connsiteY295" fmla="*/ 2413000 h 3063580"/>
              <a:gd name="connsiteX296" fmla="*/ 149035 w 2236915"/>
              <a:gd name="connsiteY296" fmla="*/ 2387600 h 3063580"/>
              <a:gd name="connsiteX297" fmla="*/ 138875 w 2236915"/>
              <a:gd name="connsiteY297" fmla="*/ 2357120 h 3063580"/>
              <a:gd name="connsiteX298" fmla="*/ 108395 w 2236915"/>
              <a:gd name="connsiteY298" fmla="*/ 2326640 h 3063580"/>
              <a:gd name="connsiteX299" fmla="*/ 113475 w 2236915"/>
              <a:gd name="connsiteY299" fmla="*/ 2296160 h 3063580"/>
              <a:gd name="connsiteX300" fmla="*/ 128715 w 2236915"/>
              <a:gd name="connsiteY300" fmla="*/ 2286000 h 3063580"/>
              <a:gd name="connsiteX301" fmla="*/ 138875 w 2236915"/>
              <a:gd name="connsiteY301" fmla="*/ 2270760 h 3063580"/>
              <a:gd name="connsiteX302" fmla="*/ 108395 w 2236915"/>
              <a:gd name="connsiteY302" fmla="*/ 2260600 h 3063580"/>
              <a:gd name="connsiteX303" fmla="*/ 103315 w 2236915"/>
              <a:gd name="connsiteY303" fmla="*/ 2209800 h 3063580"/>
              <a:gd name="connsiteX304" fmla="*/ 72835 w 2236915"/>
              <a:gd name="connsiteY304" fmla="*/ 2204720 h 3063580"/>
              <a:gd name="connsiteX305" fmla="*/ 37275 w 2236915"/>
              <a:gd name="connsiteY305" fmla="*/ 2189480 h 3063580"/>
              <a:gd name="connsiteX306" fmla="*/ 16955 w 2236915"/>
              <a:gd name="connsiteY306" fmla="*/ 2184400 h 3063580"/>
              <a:gd name="connsiteX307" fmla="*/ 1715 w 2236915"/>
              <a:gd name="connsiteY307" fmla="*/ 2174240 h 3063580"/>
              <a:gd name="connsiteX308" fmla="*/ 27115 w 2236915"/>
              <a:gd name="connsiteY308" fmla="*/ 2148840 h 3063580"/>
              <a:gd name="connsiteX309" fmla="*/ 42355 w 2236915"/>
              <a:gd name="connsiteY309" fmla="*/ 2133600 h 3063580"/>
              <a:gd name="connsiteX310" fmla="*/ 47435 w 2236915"/>
              <a:gd name="connsiteY310" fmla="*/ 2118360 h 3063580"/>
              <a:gd name="connsiteX311" fmla="*/ 57595 w 2236915"/>
              <a:gd name="connsiteY311" fmla="*/ 2082800 h 3063580"/>
              <a:gd name="connsiteX312" fmla="*/ 93155 w 2236915"/>
              <a:gd name="connsiteY312" fmla="*/ 2047240 h 3063580"/>
              <a:gd name="connsiteX313" fmla="*/ 128715 w 2236915"/>
              <a:gd name="connsiteY313" fmla="*/ 2016760 h 3063580"/>
              <a:gd name="connsiteX314" fmla="*/ 133795 w 2236915"/>
              <a:gd name="connsiteY314" fmla="*/ 2001520 h 3063580"/>
              <a:gd name="connsiteX315" fmla="*/ 149035 w 2236915"/>
              <a:gd name="connsiteY315" fmla="*/ 1991360 h 3063580"/>
              <a:gd name="connsiteX316" fmla="*/ 164275 w 2236915"/>
              <a:gd name="connsiteY316" fmla="*/ 1976120 h 3063580"/>
              <a:gd name="connsiteX317" fmla="*/ 179515 w 2236915"/>
              <a:gd name="connsiteY317" fmla="*/ 1940560 h 3063580"/>
              <a:gd name="connsiteX318" fmla="*/ 199835 w 2236915"/>
              <a:gd name="connsiteY318" fmla="*/ 1930400 h 3063580"/>
              <a:gd name="connsiteX319" fmla="*/ 215075 w 2236915"/>
              <a:gd name="connsiteY319" fmla="*/ 1915160 h 3063580"/>
              <a:gd name="connsiteX320" fmla="*/ 225235 w 2236915"/>
              <a:gd name="connsiteY320" fmla="*/ 1930400 h 3063580"/>
              <a:gd name="connsiteX321" fmla="*/ 245555 w 2236915"/>
              <a:gd name="connsiteY321" fmla="*/ 1976120 h 3063580"/>
              <a:gd name="connsiteX322" fmla="*/ 281115 w 2236915"/>
              <a:gd name="connsiteY322" fmla="*/ 1971040 h 3063580"/>
              <a:gd name="connsiteX323" fmla="*/ 301435 w 2236915"/>
              <a:gd name="connsiteY323" fmla="*/ 1960880 h 3063580"/>
              <a:gd name="connsiteX324" fmla="*/ 377635 w 2236915"/>
              <a:gd name="connsiteY324" fmla="*/ 1965960 h 3063580"/>
              <a:gd name="connsiteX325" fmla="*/ 484315 w 2236915"/>
              <a:gd name="connsiteY325" fmla="*/ 1960880 h 3063580"/>
              <a:gd name="connsiteX326" fmla="*/ 499555 w 2236915"/>
              <a:gd name="connsiteY326" fmla="*/ 1955800 h 3063580"/>
              <a:gd name="connsiteX327" fmla="*/ 524955 w 2236915"/>
              <a:gd name="connsiteY327" fmla="*/ 1950720 h 3063580"/>
              <a:gd name="connsiteX328" fmla="*/ 545275 w 2236915"/>
              <a:gd name="connsiteY328" fmla="*/ 1915160 h 3063580"/>
              <a:gd name="connsiteX329" fmla="*/ 565595 w 2236915"/>
              <a:gd name="connsiteY329" fmla="*/ 1899920 h 3063580"/>
              <a:gd name="connsiteX330" fmla="*/ 570675 w 2236915"/>
              <a:gd name="connsiteY330" fmla="*/ 1884680 h 3063580"/>
              <a:gd name="connsiteX331" fmla="*/ 606235 w 2236915"/>
              <a:gd name="connsiteY331" fmla="*/ 1864360 h 3063580"/>
              <a:gd name="connsiteX332" fmla="*/ 621475 w 2236915"/>
              <a:gd name="connsiteY332" fmla="*/ 1823720 h 3063580"/>
              <a:gd name="connsiteX333" fmla="*/ 646875 w 2236915"/>
              <a:gd name="connsiteY333" fmla="*/ 1788160 h 3063580"/>
              <a:gd name="connsiteX334" fmla="*/ 662115 w 2236915"/>
              <a:gd name="connsiteY334" fmla="*/ 1772920 h 3063580"/>
              <a:gd name="connsiteX335" fmla="*/ 677355 w 2236915"/>
              <a:gd name="connsiteY335" fmla="*/ 1767840 h 3063580"/>
              <a:gd name="connsiteX336" fmla="*/ 697675 w 2236915"/>
              <a:gd name="connsiteY336" fmla="*/ 1757680 h 3063580"/>
              <a:gd name="connsiteX337" fmla="*/ 728155 w 2236915"/>
              <a:gd name="connsiteY337" fmla="*/ 1752600 h 3063580"/>
              <a:gd name="connsiteX338" fmla="*/ 748475 w 2236915"/>
              <a:gd name="connsiteY338" fmla="*/ 1747520 h 3063580"/>
              <a:gd name="connsiteX339" fmla="*/ 773875 w 2236915"/>
              <a:gd name="connsiteY339" fmla="*/ 1722120 h 3063580"/>
              <a:gd name="connsiteX340" fmla="*/ 804355 w 2236915"/>
              <a:gd name="connsiteY340" fmla="*/ 1686560 h 3063580"/>
              <a:gd name="connsiteX341" fmla="*/ 824675 w 2236915"/>
              <a:gd name="connsiteY341" fmla="*/ 1676400 h 3063580"/>
              <a:gd name="connsiteX342" fmla="*/ 829755 w 2236915"/>
              <a:gd name="connsiteY342" fmla="*/ 1656080 h 3063580"/>
              <a:gd name="connsiteX343" fmla="*/ 834835 w 2236915"/>
              <a:gd name="connsiteY343" fmla="*/ 1579880 h 3063580"/>
              <a:gd name="connsiteX344" fmla="*/ 839915 w 2236915"/>
              <a:gd name="connsiteY344" fmla="*/ 1559560 h 3063580"/>
              <a:gd name="connsiteX345" fmla="*/ 870395 w 2236915"/>
              <a:gd name="connsiteY345" fmla="*/ 1539240 h 3063580"/>
              <a:gd name="connsiteX346" fmla="*/ 911035 w 2236915"/>
              <a:gd name="connsiteY346" fmla="*/ 1534160 h 3063580"/>
              <a:gd name="connsiteX347" fmla="*/ 926275 w 2236915"/>
              <a:gd name="connsiteY347" fmla="*/ 1529080 h 3063580"/>
              <a:gd name="connsiteX348" fmla="*/ 966915 w 2236915"/>
              <a:gd name="connsiteY348" fmla="*/ 1488440 h 3063580"/>
              <a:gd name="connsiteX349" fmla="*/ 951675 w 2236915"/>
              <a:gd name="connsiteY349" fmla="*/ 1452880 h 3063580"/>
              <a:gd name="connsiteX350" fmla="*/ 956755 w 2236915"/>
              <a:gd name="connsiteY350" fmla="*/ 1432560 h 3063580"/>
              <a:gd name="connsiteX351" fmla="*/ 997395 w 2236915"/>
              <a:gd name="connsiteY351" fmla="*/ 1422400 h 3063580"/>
              <a:gd name="connsiteX352" fmla="*/ 1043115 w 2236915"/>
              <a:gd name="connsiteY352" fmla="*/ 1386840 h 3063580"/>
              <a:gd name="connsiteX353" fmla="*/ 1058355 w 2236915"/>
              <a:gd name="connsiteY353" fmla="*/ 1356360 h 3063580"/>
              <a:gd name="connsiteX354" fmla="*/ 1068515 w 2236915"/>
              <a:gd name="connsiteY354" fmla="*/ 1300480 h 3063580"/>
              <a:gd name="connsiteX355" fmla="*/ 1073595 w 2236915"/>
              <a:gd name="connsiteY355" fmla="*/ 1285240 h 3063580"/>
              <a:gd name="connsiteX356" fmla="*/ 1093915 w 2236915"/>
              <a:gd name="connsiteY356" fmla="*/ 1280160 h 3063580"/>
              <a:gd name="connsiteX357" fmla="*/ 1098995 w 2236915"/>
              <a:gd name="connsiteY357" fmla="*/ 1264920 h 3063580"/>
              <a:gd name="connsiteX358" fmla="*/ 1104075 w 2236915"/>
              <a:gd name="connsiteY358" fmla="*/ 1143000 h 3063580"/>
              <a:gd name="connsiteX359" fmla="*/ 1170115 w 2236915"/>
              <a:gd name="connsiteY359" fmla="*/ 1107440 h 3063580"/>
              <a:gd name="connsiteX360" fmla="*/ 1195515 w 2236915"/>
              <a:gd name="connsiteY360" fmla="*/ 1102360 h 3063580"/>
              <a:gd name="connsiteX361" fmla="*/ 1210755 w 2236915"/>
              <a:gd name="connsiteY361" fmla="*/ 1097280 h 3063580"/>
              <a:gd name="connsiteX362" fmla="*/ 1231075 w 2236915"/>
              <a:gd name="connsiteY362" fmla="*/ 1092200 h 3063580"/>
              <a:gd name="connsiteX363" fmla="*/ 1271715 w 2236915"/>
              <a:gd name="connsiteY363" fmla="*/ 1051560 h 306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2236915" h="3063580">
                <a:moveTo>
                  <a:pt x="1271715" y="1051560"/>
                </a:moveTo>
                <a:cubicBezTo>
                  <a:pt x="1270022" y="1037167"/>
                  <a:pt x="1239448" y="1017423"/>
                  <a:pt x="1220915" y="1005840"/>
                </a:cubicBezTo>
                <a:cubicBezTo>
                  <a:pt x="1216374" y="1003002"/>
                  <a:pt x="1210755" y="1002453"/>
                  <a:pt x="1205675" y="1000760"/>
                </a:cubicBezTo>
                <a:cubicBezTo>
                  <a:pt x="1198902" y="995680"/>
                  <a:pt x="1192928" y="989306"/>
                  <a:pt x="1185355" y="985520"/>
                </a:cubicBezTo>
                <a:cubicBezTo>
                  <a:pt x="1163234" y="974460"/>
                  <a:pt x="1158484" y="983421"/>
                  <a:pt x="1134555" y="990600"/>
                </a:cubicBezTo>
                <a:cubicBezTo>
                  <a:pt x="1127868" y="992606"/>
                  <a:pt x="1121008" y="993987"/>
                  <a:pt x="1114235" y="995680"/>
                </a:cubicBezTo>
                <a:cubicBezTo>
                  <a:pt x="1115928" y="987213"/>
                  <a:pt x="1115808" y="978170"/>
                  <a:pt x="1119315" y="970280"/>
                </a:cubicBezTo>
                <a:cubicBezTo>
                  <a:pt x="1122754" y="962543"/>
                  <a:pt x="1130354" y="957311"/>
                  <a:pt x="1134555" y="949960"/>
                </a:cubicBezTo>
                <a:cubicBezTo>
                  <a:pt x="1137212" y="945311"/>
                  <a:pt x="1137942" y="939800"/>
                  <a:pt x="1139635" y="934720"/>
                </a:cubicBezTo>
                <a:cubicBezTo>
                  <a:pt x="1109155" y="931333"/>
                  <a:pt x="1055633" y="954312"/>
                  <a:pt x="1048195" y="924560"/>
                </a:cubicBezTo>
                <a:cubicBezTo>
                  <a:pt x="1046502" y="917787"/>
                  <a:pt x="1045951" y="910620"/>
                  <a:pt x="1043115" y="904240"/>
                </a:cubicBezTo>
                <a:cubicBezTo>
                  <a:pt x="1039105" y="895217"/>
                  <a:pt x="1034857" y="885822"/>
                  <a:pt x="1027875" y="878840"/>
                </a:cubicBezTo>
                <a:cubicBezTo>
                  <a:pt x="1006595" y="857560"/>
                  <a:pt x="973162" y="858270"/>
                  <a:pt x="946595" y="853440"/>
                </a:cubicBezTo>
                <a:cubicBezTo>
                  <a:pt x="944902" y="816187"/>
                  <a:pt x="944489" y="778853"/>
                  <a:pt x="941515" y="741680"/>
                </a:cubicBezTo>
                <a:cubicBezTo>
                  <a:pt x="941088" y="736342"/>
                  <a:pt x="935678" y="731741"/>
                  <a:pt x="936435" y="726440"/>
                </a:cubicBezTo>
                <a:cubicBezTo>
                  <a:pt x="937506" y="718943"/>
                  <a:pt x="943519" y="713040"/>
                  <a:pt x="946595" y="706120"/>
                </a:cubicBezTo>
                <a:cubicBezTo>
                  <a:pt x="950299" y="697787"/>
                  <a:pt x="953368" y="689187"/>
                  <a:pt x="956755" y="680720"/>
                </a:cubicBezTo>
                <a:cubicBezTo>
                  <a:pt x="955062" y="636693"/>
                  <a:pt x="956059" y="592481"/>
                  <a:pt x="951675" y="548640"/>
                </a:cubicBezTo>
                <a:cubicBezTo>
                  <a:pt x="950907" y="540964"/>
                  <a:pt x="928140" y="518253"/>
                  <a:pt x="946595" y="508000"/>
                </a:cubicBezTo>
                <a:cubicBezTo>
                  <a:pt x="958529" y="501370"/>
                  <a:pt x="973688" y="504613"/>
                  <a:pt x="987235" y="502920"/>
                </a:cubicBezTo>
                <a:cubicBezTo>
                  <a:pt x="992315" y="499533"/>
                  <a:pt x="996863" y="495165"/>
                  <a:pt x="1002475" y="492760"/>
                </a:cubicBezTo>
                <a:cubicBezTo>
                  <a:pt x="1008892" y="490010"/>
                  <a:pt x="1016874" y="491380"/>
                  <a:pt x="1022795" y="487680"/>
                </a:cubicBezTo>
                <a:cubicBezTo>
                  <a:pt x="1030918" y="482603"/>
                  <a:pt x="1036342" y="474133"/>
                  <a:pt x="1043115" y="467360"/>
                </a:cubicBezTo>
                <a:cubicBezTo>
                  <a:pt x="1047822" y="453238"/>
                  <a:pt x="1047851" y="448697"/>
                  <a:pt x="1058355" y="436880"/>
                </a:cubicBezTo>
                <a:cubicBezTo>
                  <a:pt x="1067901" y="426141"/>
                  <a:pt x="1088835" y="406400"/>
                  <a:pt x="1088835" y="406400"/>
                </a:cubicBezTo>
                <a:cubicBezTo>
                  <a:pt x="1083755" y="403013"/>
                  <a:pt x="1079485" y="397846"/>
                  <a:pt x="1073595" y="396240"/>
                </a:cubicBezTo>
                <a:cubicBezTo>
                  <a:pt x="1060424" y="392648"/>
                  <a:pt x="1045430" y="396705"/>
                  <a:pt x="1032955" y="391160"/>
                </a:cubicBezTo>
                <a:cubicBezTo>
                  <a:pt x="1028062" y="388985"/>
                  <a:pt x="1028997" y="381156"/>
                  <a:pt x="1027875" y="375920"/>
                </a:cubicBezTo>
                <a:cubicBezTo>
                  <a:pt x="1022554" y="351087"/>
                  <a:pt x="1028778" y="318963"/>
                  <a:pt x="1002475" y="304800"/>
                </a:cubicBezTo>
                <a:cubicBezTo>
                  <a:pt x="986417" y="296153"/>
                  <a:pt x="968977" y="290247"/>
                  <a:pt x="951675" y="284480"/>
                </a:cubicBezTo>
                <a:cubicBezTo>
                  <a:pt x="946595" y="282787"/>
                  <a:pt x="941224" y="281795"/>
                  <a:pt x="936435" y="279400"/>
                </a:cubicBezTo>
                <a:cubicBezTo>
                  <a:pt x="930974" y="276670"/>
                  <a:pt x="926496" y="272269"/>
                  <a:pt x="921195" y="269240"/>
                </a:cubicBezTo>
                <a:cubicBezTo>
                  <a:pt x="914620" y="265483"/>
                  <a:pt x="907176" y="263281"/>
                  <a:pt x="900875" y="259080"/>
                </a:cubicBezTo>
                <a:cubicBezTo>
                  <a:pt x="889660" y="251603"/>
                  <a:pt x="873825" y="235395"/>
                  <a:pt x="860235" y="228600"/>
                </a:cubicBezTo>
                <a:cubicBezTo>
                  <a:pt x="852079" y="224522"/>
                  <a:pt x="843168" y="222144"/>
                  <a:pt x="834835" y="218440"/>
                </a:cubicBezTo>
                <a:cubicBezTo>
                  <a:pt x="827915" y="215364"/>
                  <a:pt x="821288" y="211667"/>
                  <a:pt x="814515" y="208280"/>
                </a:cubicBezTo>
                <a:cubicBezTo>
                  <a:pt x="812822" y="203200"/>
                  <a:pt x="806222" y="197324"/>
                  <a:pt x="809435" y="193040"/>
                </a:cubicBezTo>
                <a:cubicBezTo>
                  <a:pt x="813624" y="187455"/>
                  <a:pt x="823218" y="190411"/>
                  <a:pt x="829755" y="187960"/>
                </a:cubicBezTo>
                <a:cubicBezTo>
                  <a:pt x="836846" y="185301"/>
                  <a:pt x="843114" y="180783"/>
                  <a:pt x="850075" y="177800"/>
                </a:cubicBezTo>
                <a:cubicBezTo>
                  <a:pt x="854997" y="175691"/>
                  <a:pt x="860235" y="174413"/>
                  <a:pt x="865315" y="172720"/>
                </a:cubicBezTo>
                <a:cubicBezTo>
                  <a:pt x="856848" y="171027"/>
                  <a:pt x="848106" y="170370"/>
                  <a:pt x="839915" y="167640"/>
                </a:cubicBezTo>
                <a:cubicBezTo>
                  <a:pt x="831633" y="164879"/>
                  <a:pt x="805302" y="157739"/>
                  <a:pt x="824675" y="142240"/>
                </a:cubicBezTo>
                <a:cubicBezTo>
                  <a:pt x="830127" y="137879"/>
                  <a:pt x="838149" y="138529"/>
                  <a:pt x="844995" y="137160"/>
                </a:cubicBezTo>
                <a:cubicBezTo>
                  <a:pt x="862616" y="133636"/>
                  <a:pt x="893956" y="129440"/>
                  <a:pt x="911035" y="127000"/>
                </a:cubicBezTo>
                <a:cubicBezTo>
                  <a:pt x="912728" y="115147"/>
                  <a:pt x="909769" y="101594"/>
                  <a:pt x="916115" y="91440"/>
                </a:cubicBezTo>
                <a:cubicBezTo>
                  <a:pt x="919815" y="85519"/>
                  <a:pt x="930373" y="89824"/>
                  <a:pt x="936435" y="86360"/>
                </a:cubicBezTo>
                <a:cubicBezTo>
                  <a:pt x="942673" y="82796"/>
                  <a:pt x="946595" y="76200"/>
                  <a:pt x="951675" y="71120"/>
                </a:cubicBezTo>
                <a:cubicBezTo>
                  <a:pt x="890720" y="58929"/>
                  <a:pt x="945750" y="71120"/>
                  <a:pt x="1007555" y="71120"/>
                </a:cubicBezTo>
                <a:cubicBezTo>
                  <a:pt x="1021207" y="71120"/>
                  <a:pt x="1034648" y="67733"/>
                  <a:pt x="1048195" y="66040"/>
                </a:cubicBezTo>
                <a:cubicBezTo>
                  <a:pt x="1043115" y="59267"/>
                  <a:pt x="1037156" y="53071"/>
                  <a:pt x="1032955" y="45720"/>
                </a:cubicBezTo>
                <a:cubicBezTo>
                  <a:pt x="1030298" y="41071"/>
                  <a:pt x="1022795" y="32173"/>
                  <a:pt x="1027875" y="30480"/>
                </a:cubicBezTo>
                <a:cubicBezTo>
                  <a:pt x="1039234" y="26694"/>
                  <a:pt x="1051582" y="33867"/>
                  <a:pt x="1063435" y="35560"/>
                </a:cubicBezTo>
                <a:cubicBezTo>
                  <a:pt x="1068515" y="37253"/>
                  <a:pt x="1074026" y="37983"/>
                  <a:pt x="1078675" y="40640"/>
                </a:cubicBezTo>
                <a:cubicBezTo>
                  <a:pt x="1086026" y="44841"/>
                  <a:pt x="1090730" y="57717"/>
                  <a:pt x="1098995" y="55880"/>
                </a:cubicBezTo>
                <a:cubicBezTo>
                  <a:pt x="1124869" y="50130"/>
                  <a:pt x="1148911" y="36223"/>
                  <a:pt x="1170115" y="20320"/>
                </a:cubicBezTo>
                <a:cubicBezTo>
                  <a:pt x="1194719" y="1867"/>
                  <a:pt x="1182403" y="7757"/>
                  <a:pt x="1205675" y="0"/>
                </a:cubicBezTo>
                <a:cubicBezTo>
                  <a:pt x="1209062" y="6773"/>
                  <a:pt x="1210907" y="14570"/>
                  <a:pt x="1215835" y="20320"/>
                </a:cubicBezTo>
                <a:cubicBezTo>
                  <a:pt x="1239428" y="47845"/>
                  <a:pt x="1253547" y="33979"/>
                  <a:pt x="1292035" y="30480"/>
                </a:cubicBezTo>
                <a:cubicBezTo>
                  <a:pt x="1298808" y="25400"/>
                  <a:pt x="1304025" y="16755"/>
                  <a:pt x="1312355" y="15240"/>
                </a:cubicBezTo>
                <a:cubicBezTo>
                  <a:pt x="1368028" y="5118"/>
                  <a:pt x="1341214" y="34026"/>
                  <a:pt x="1358075" y="71120"/>
                </a:cubicBezTo>
                <a:cubicBezTo>
                  <a:pt x="1360291" y="75995"/>
                  <a:pt x="1368235" y="74507"/>
                  <a:pt x="1373315" y="76200"/>
                </a:cubicBezTo>
                <a:cubicBezTo>
                  <a:pt x="1407349" y="110234"/>
                  <a:pt x="1392073" y="91637"/>
                  <a:pt x="1419035" y="132080"/>
                </a:cubicBezTo>
                <a:cubicBezTo>
                  <a:pt x="1422640" y="137488"/>
                  <a:pt x="1441134" y="165840"/>
                  <a:pt x="1444435" y="167640"/>
                </a:cubicBezTo>
                <a:cubicBezTo>
                  <a:pt x="1456694" y="174326"/>
                  <a:pt x="1471528" y="174413"/>
                  <a:pt x="1485075" y="177800"/>
                </a:cubicBezTo>
                <a:lnTo>
                  <a:pt x="1505395" y="182880"/>
                </a:lnTo>
                <a:cubicBezTo>
                  <a:pt x="1515630" y="223822"/>
                  <a:pt x="1501652" y="182720"/>
                  <a:pt x="1530795" y="223520"/>
                </a:cubicBezTo>
                <a:cubicBezTo>
                  <a:pt x="1533907" y="227877"/>
                  <a:pt x="1530832" y="236959"/>
                  <a:pt x="1535875" y="238760"/>
                </a:cubicBezTo>
                <a:cubicBezTo>
                  <a:pt x="1556850" y="246251"/>
                  <a:pt x="1579902" y="245533"/>
                  <a:pt x="1601915" y="248920"/>
                </a:cubicBezTo>
                <a:cubicBezTo>
                  <a:pt x="1603608" y="267547"/>
                  <a:pt x="1599801" y="287535"/>
                  <a:pt x="1606995" y="304800"/>
                </a:cubicBezTo>
                <a:cubicBezTo>
                  <a:pt x="1609680" y="311245"/>
                  <a:pt x="1620488" y="308417"/>
                  <a:pt x="1627315" y="309880"/>
                </a:cubicBezTo>
                <a:cubicBezTo>
                  <a:pt x="1644200" y="313498"/>
                  <a:pt x="1678115" y="320040"/>
                  <a:pt x="1678115" y="320040"/>
                </a:cubicBezTo>
                <a:cubicBezTo>
                  <a:pt x="1702374" y="332170"/>
                  <a:pt x="1698320" y="329493"/>
                  <a:pt x="1723835" y="345440"/>
                </a:cubicBezTo>
                <a:cubicBezTo>
                  <a:pt x="1760185" y="368159"/>
                  <a:pt x="1714685" y="341034"/>
                  <a:pt x="1759395" y="370840"/>
                </a:cubicBezTo>
                <a:cubicBezTo>
                  <a:pt x="1767610" y="376317"/>
                  <a:pt x="1776328" y="381000"/>
                  <a:pt x="1784795" y="386080"/>
                </a:cubicBezTo>
                <a:cubicBezTo>
                  <a:pt x="1791568" y="382693"/>
                  <a:pt x="1800267" y="381738"/>
                  <a:pt x="1805115" y="375920"/>
                </a:cubicBezTo>
                <a:cubicBezTo>
                  <a:pt x="1809585" y="370556"/>
                  <a:pt x="1808277" y="362313"/>
                  <a:pt x="1810195" y="355600"/>
                </a:cubicBezTo>
                <a:cubicBezTo>
                  <a:pt x="1811666" y="350451"/>
                  <a:pt x="1810097" y="341723"/>
                  <a:pt x="1815275" y="340360"/>
                </a:cubicBezTo>
                <a:cubicBezTo>
                  <a:pt x="1844933" y="332555"/>
                  <a:pt x="1876235" y="333587"/>
                  <a:pt x="1906715" y="330200"/>
                </a:cubicBezTo>
                <a:cubicBezTo>
                  <a:pt x="1945021" y="317431"/>
                  <a:pt x="1897804" y="334655"/>
                  <a:pt x="1937195" y="314960"/>
                </a:cubicBezTo>
                <a:cubicBezTo>
                  <a:pt x="1950918" y="308099"/>
                  <a:pt x="1968867" y="307922"/>
                  <a:pt x="1982915" y="304800"/>
                </a:cubicBezTo>
                <a:cubicBezTo>
                  <a:pt x="1988142" y="303638"/>
                  <a:pt x="1993075" y="301413"/>
                  <a:pt x="1998155" y="299720"/>
                </a:cubicBezTo>
                <a:cubicBezTo>
                  <a:pt x="2004928" y="301413"/>
                  <a:pt x="2011493" y="304800"/>
                  <a:pt x="2018475" y="304800"/>
                </a:cubicBezTo>
                <a:cubicBezTo>
                  <a:pt x="2023830" y="304800"/>
                  <a:pt x="2029431" y="296507"/>
                  <a:pt x="2033715" y="299720"/>
                </a:cubicBezTo>
                <a:cubicBezTo>
                  <a:pt x="2039300" y="303909"/>
                  <a:pt x="2036877" y="313327"/>
                  <a:pt x="2038795" y="320040"/>
                </a:cubicBezTo>
                <a:cubicBezTo>
                  <a:pt x="2044676" y="340625"/>
                  <a:pt x="2042061" y="333466"/>
                  <a:pt x="2059115" y="350520"/>
                </a:cubicBezTo>
                <a:cubicBezTo>
                  <a:pt x="2074355" y="347133"/>
                  <a:pt x="2090871" y="347342"/>
                  <a:pt x="2104835" y="340360"/>
                </a:cubicBezTo>
                <a:cubicBezTo>
                  <a:pt x="2109624" y="337965"/>
                  <a:pt x="2115216" y="325877"/>
                  <a:pt x="2109915" y="325120"/>
                </a:cubicBezTo>
                <a:cubicBezTo>
                  <a:pt x="2096092" y="323145"/>
                  <a:pt x="2082822" y="331893"/>
                  <a:pt x="2069275" y="335280"/>
                </a:cubicBezTo>
                <a:cubicBezTo>
                  <a:pt x="2117463" y="367405"/>
                  <a:pt x="2046013" y="323516"/>
                  <a:pt x="2181035" y="350520"/>
                </a:cubicBezTo>
                <a:cubicBezTo>
                  <a:pt x="2186286" y="351570"/>
                  <a:pt x="2183219" y="361256"/>
                  <a:pt x="2186115" y="365760"/>
                </a:cubicBezTo>
                <a:cubicBezTo>
                  <a:pt x="2198570" y="385134"/>
                  <a:pt x="2213979" y="402476"/>
                  <a:pt x="2226755" y="421640"/>
                </a:cubicBezTo>
                <a:lnTo>
                  <a:pt x="2236915" y="436880"/>
                </a:lnTo>
                <a:cubicBezTo>
                  <a:pt x="2233910" y="445895"/>
                  <a:pt x="2230238" y="461366"/>
                  <a:pt x="2221675" y="467360"/>
                </a:cubicBezTo>
                <a:cubicBezTo>
                  <a:pt x="2209267" y="476045"/>
                  <a:pt x="2181035" y="487680"/>
                  <a:pt x="2181035" y="487680"/>
                </a:cubicBezTo>
                <a:cubicBezTo>
                  <a:pt x="2179342" y="492760"/>
                  <a:pt x="2177254" y="497725"/>
                  <a:pt x="2175955" y="502920"/>
                </a:cubicBezTo>
                <a:cubicBezTo>
                  <a:pt x="2173861" y="511297"/>
                  <a:pt x="2173605" y="520129"/>
                  <a:pt x="2170875" y="528320"/>
                </a:cubicBezTo>
                <a:cubicBezTo>
                  <a:pt x="2168480" y="535504"/>
                  <a:pt x="2164102" y="541867"/>
                  <a:pt x="2160715" y="548640"/>
                </a:cubicBezTo>
                <a:cubicBezTo>
                  <a:pt x="2159022" y="572347"/>
                  <a:pt x="2174975" y="605946"/>
                  <a:pt x="2155635" y="619760"/>
                </a:cubicBezTo>
                <a:cubicBezTo>
                  <a:pt x="2116502" y="647712"/>
                  <a:pt x="2011157" y="610547"/>
                  <a:pt x="2069275" y="629920"/>
                </a:cubicBezTo>
                <a:cubicBezTo>
                  <a:pt x="2072662" y="636693"/>
                  <a:pt x="2079435" y="642667"/>
                  <a:pt x="2079435" y="650240"/>
                </a:cubicBezTo>
                <a:cubicBezTo>
                  <a:pt x="2079435" y="667509"/>
                  <a:pt x="2077544" y="685880"/>
                  <a:pt x="2069275" y="701040"/>
                </a:cubicBezTo>
                <a:cubicBezTo>
                  <a:pt x="2065932" y="707169"/>
                  <a:pt x="2055898" y="705389"/>
                  <a:pt x="2048955" y="706120"/>
                </a:cubicBezTo>
                <a:cubicBezTo>
                  <a:pt x="2023638" y="708785"/>
                  <a:pt x="1998155" y="709507"/>
                  <a:pt x="1972755" y="711200"/>
                </a:cubicBezTo>
                <a:cubicBezTo>
                  <a:pt x="1967675" y="714587"/>
                  <a:pt x="1957515" y="715255"/>
                  <a:pt x="1957515" y="721360"/>
                </a:cubicBezTo>
                <a:cubicBezTo>
                  <a:pt x="1957515" y="727465"/>
                  <a:pt x="1967787" y="727971"/>
                  <a:pt x="1972755" y="731520"/>
                </a:cubicBezTo>
                <a:cubicBezTo>
                  <a:pt x="1979645" y="736441"/>
                  <a:pt x="1986302" y="741680"/>
                  <a:pt x="1993075" y="746760"/>
                </a:cubicBezTo>
                <a:cubicBezTo>
                  <a:pt x="1989688" y="756920"/>
                  <a:pt x="1988116" y="767878"/>
                  <a:pt x="1982915" y="777240"/>
                </a:cubicBezTo>
                <a:cubicBezTo>
                  <a:pt x="1979426" y="783520"/>
                  <a:pt x="1971239" y="786242"/>
                  <a:pt x="1967675" y="792480"/>
                </a:cubicBezTo>
                <a:cubicBezTo>
                  <a:pt x="1964211" y="798542"/>
                  <a:pt x="1964803" y="806176"/>
                  <a:pt x="1962595" y="812800"/>
                </a:cubicBezTo>
                <a:cubicBezTo>
                  <a:pt x="1959711" y="821451"/>
                  <a:pt x="1955319" y="829549"/>
                  <a:pt x="1952435" y="838200"/>
                </a:cubicBezTo>
                <a:cubicBezTo>
                  <a:pt x="1948537" y="849895"/>
                  <a:pt x="1940248" y="861600"/>
                  <a:pt x="1942275" y="873760"/>
                </a:cubicBezTo>
                <a:cubicBezTo>
                  <a:pt x="1943155" y="879042"/>
                  <a:pt x="1952435" y="870373"/>
                  <a:pt x="1957515" y="868680"/>
                </a:cubicBezTo>
                <a:cubicBezTo>
                  <a:pt x="1960902" y="861907"/>
                  <a:pt x="1962320" y="853715"/>
                  <a:pt x="1967675" y="848360"/>
                </a:cubicBezTo>
                <a:cubicBezTo>
                  <a:pt x="1981240" y="834795"/>
                  <a:pt x="1990519" y="847830"/>
                  <a:pt x="1998155" y="858520"/>
                </a:cubicBezTo>
                <a:cubicBezTo>
                  <a:pt x="2002557" y="864682"/>
                  <a:pt x="2003467" y="873022"/>
                  <a:pt x="2008315" y="878840"/>
                </a:cubicBezTo>
                <a:cubicBezTo>
                  <a:pt x="2019836" y="892665"/>
                  <a:pt x="2038265" y="891452"/>
                  <a:pt x="2054035" y="894080"/>
                </a:cubicBezTo>
                <a:cubicBezTo>
                  <a:pt x="2059115" y="897467"/>
                  <a:pt x="2075198" y="902759"/>
                  <a:pt x="2069275" y="904240"/>
                </a:cubicBezTo>
                <a:cubicBezTo>
                  <a:pt x="2005993" y="920061"/>
                  <a:pt x="1964216" y="894890"/>
                  <a:pt x="2013395" y="919480"/>
                </a:cubicBezTo>
                <a:cubicBezTo>
                  <a:pt x="2018475" y="927947"/>
                  <a:pt x="2025513" y="935513"/>
                  <a:pt x="2028635" y="944880"/>
                </a:cubicBezTo>
                <a:cubicBezTo>
                  <a:pt x="2030037" y="949086"/>
                  <a:pt x="2038625" y="1019717"/>
                  <a:pt x="2038795" y="1021080"/>
                </a:cubicBezTo>
                <a:cubicBezTo>
                  <a:pt x="2043875" y="1019387"/>
                  <a:pt x="2056430" y="1020789"/>
                  <a:pt x="2054035" y="1016000"/>
                </a:cubicBezTo>
                <a:cubicBezTo>
                  <a:pt x="2050913" y="1009755"/>
                  <a:pt x="2040627" y="1009933"/>
                  <a:pt x="2033715" y="1010920"/>
                </a:cubicBezTo>
                <a:cubicBezTo>
                  <a:pt x="2004439" y="1015102"/>
                  <a:pt x="1947355" y="1031240"/>
                  <a:pt x="1947355" y="1031240"/>
                </a:cubicBezTo>
                <a:cubicBezTo>
                  <a:pt x="1936332" y="1029665"/>
                  <a:pt x="1897350" y="1026955"/>
                  <a:pt x="1886395" y="1016000"/>
                </a:cubicBezTo>
                <a:cubicBezTo>
                  <a:pt x="1881458" y="1011063"/>
                  <a:pt x="1883008" y="1002453"/>
                  <a:pt x="1881315" y="995680"/>
                </a:cubicBezTo>
                <a:cubicBezTo>
                  <a:pt x="1883008" y="990600"/>
                  <a:pt x="1887152" y="975139"/>
                  <a:pt x="1886395" y="980440"/>
                </a:cubicBezTo>
                <a:cubicBezTo>
                  <a:pt x="1879210" y="1030733"/>
                  <a:pt x="1883819" y="1024749"/>
                  <a:pt x="1855915" y="1056640"/>
                </a:cubicBezTo>
                <a:cubicBezTo>
                  <a:pt x="1851184" y="1062047"/>
                  <a:pt x="1845755" y="1066800"/>
                  <a:pt x="1840675" y="1071880"/>
                </a:cubicBezTo>
                <a:cubicBezTo>
                  <a:pt x="1845755" y="1075267"/>
                  <a:pt x="1852101" y="1077272"/>
                  <a:pt x="1855915" y="1082040"/>
                </a:cubicBezTo>
                <a:cubicBezTo>
                  <a:pt x="1859260" y="1086221"/>
                  <a:pt x="1858886" y="1092358"/>
                  <a:pt x="1860995" y="1097280"/>
                </a:cubicBezTo>
                <a:cubicBezTo>
                  <a:pt x="1863978" y="1104241"/>
                  <a:pt x="1868760" y="1110416"/>
                  <a:pt x="1871155" y="1117600"/>
                </a:cubicBezTo>
                <a:cubicBezTo>
                  <a:pt x="1875571" y="1130847"/>
                  <a:pt x="1871441" y="1148366"/>
                  <a:pt x="1881315" y="1158240"/>
                </a:cubicBezTo>
                <a:lnTo>
                  <a:pt x="1911795" y="1188720"/>
                </a:lnTo>
                <a:cubicBezTo>
                  <a:pt x="1921754" y="1258430"/>
                  <a:pt x="1914244" y="1198833"/>
                  <a:pt x="1921955" y="1310640"/>
                </a:cubicBezTo>
                <a:cubicBezTo>
                  <a:pt x="1923358" y="1330982"/>
                  <a:pt x="1936154" y="1353362"/>
                  <a:pt x="1927035" y="1371600"/>
                </a:cubicBezTo>
                <a:cubicBezTo>
                  <a:pt x="1922246" y="1381179"/>
                  <a:pt x="1906134" y="1366229"/>
                  <a:pt x="1896555" y="1361440"/>
                </a:cubicBezTo>
                <a:cubicBezTo>
                  <a:pt x="1826684" y="1326505"/>
                  <a:pt x="1892979" y="1350088"/>
                  <a:pt x="1850835" y="1336040"/>
                </a:cubicBezTo>
                <a:cubicBezTo>
                  <a:pt x="1845755" y="1337733"/>
                  <a:pt x="1840761" y="1339711"/>
                  <a:pt x="1835595" y="1341120"/>
                </a:cubicBezTo>
                <a:cubicBezTo>
                  <a:pt x="1774270" y="1357845"/>
                  <a:pt x="1793839" y="1351346"/>
                  <a:pt x="1708595" y="1356360"/>
                </a:cubicBezTo>
                <a:cubicBezTo>
                  <a:pt x="1706902" y="1371600"/>
                  <a:pt x="1706963" y="1387139"/>
                  <a:pt x="1703515" y="1402080"/>
                </a:cubicBezTo>
                <a:cubicBezTo>
                  <a:pt x="1701812" y="1409459"/>
                  <a:pt x="1695750" y="1415216"/>
                  <a:pt x="1693355" y="1422400"/>
                </a:cubicBezTo>
                <a:cubicBezTo>
                  <a:pt x="1690625" y="1430591"/>
                  <a:pt x="1690148" y="1439371"/>
                  <a:pt x="1688275" y="1447800"/>
                </a:cubicBezTo>
                <a:cubicBezTo>
                  <a:pt x="1686760" y="1454616"/>
                  <a:pt x="1684343" y="1461233"/>
                  <a:pt x="1683195" y="1468120"/>
                </a:cubicBezTo>
                <a:cubicBezTo>
                  <a:pt x="1674835" y="1518277"/>
                  <a:pt x="1689025" y="1497850"/>
                  <a:pt x="1662875" y="1524000"/>
                </a:cubicBezTo>
                <a:cubicBezTo>
                  <a:pt x="1649328" y="1522307"/>
                  <a:pt x="1634911" y="1523990"/>
                  <a:pt x="1622235" y="1518920"/>
                </a:cubicBezTo>
                <a:cubicBezTo>
                  <a:pt x="1617263" y="1516931"/>
                  <a:pt x="1632174" y="1513083"/>
                  <a:pt x="1637475" y="1513840"/>
                </a:cubicBezTo>
                <a:cubicBezTo>
                  <a:pt x="1644972" y="1514911"/>
                  <a:pt x="1651022" y="1520613"/>
                  <a:pt x="1657795" y="1524000"/>
                </a:cubicBezTo>
                <a:cubicBezTo>
                  <a:pt x="1654408" y="1535853"/>
                  <a:pt x="1653538" y="1548738"/>
                  <a:pt x="1647635" y="1559560"/>
                </a:cubicBezTo>
                <a:cubicBezTo>
                  <a:pt x="1643048" y="1567969"/>
                  <a:pt x="1633623" y="1572671"/>
                  <a:pt x="1627315" y="1579880"/>
                </a:cubicBezTo>
                <a:cubicBezTo>
                  <a:pt x="1621740" y="1586252"/>
                  <a:pt x="1616996" y="1593310"/>
                  <a:pt x="1612075" y="1600200"/>
                </a:cubicBezTo>
                <a:cubicBezTo>
                  <a:pt x="1602792" y="1613196"/>
                  <a:pt x="1600511" y="1620797"/>
                  <a:pt x="1586675" y="1630680"/>
                </a:cubicBezTo>
                <a:cubicBezTo>
                  <a:pt x="1580513" y="1635082"/>
                  <a:pt x="1573128" y="1637453"/>
                  <a:pt x="1566355" y="1640840"/>
                </a:cubicBezTo>
                <a:cubicBezTo>
                  <a:pt x="1559582" y="1649307"/>
                  <a:pt x="1548161" y="1655608"/>
                  <a:pt x="1546035" y="1666240"/>
                </a:cubicBezTo>
                <a:cubicBezTo>
                  <a:pt x="1541124" y="1690796"/>
                  <a:pt x="1549045" y="1710830"/>
                  <a:pt x="1556195" y="1732280"/>
                </a:cubicBezTo>
                <a:cubicBezTo>
                  <a:pt x="1554502" y="1744133"/>
                  <a:pt x="1552542" y="1755952"/>
                  <a:pt x="1551115" y="1767840"/>
                </a:cubicBezTo>
                <a:cubicBezTo>
                  <a:pt x="1547461" y="1798289"/>
                  <a:pt x="1571027" y="1853266"/>
                  <a:pt x="1540955" y="1859280"/>
                </a:cubicBezTo>
                <a:lnTo>
                  <a:pt x="1490155" y="1869440"/>
                </a:lnTo>
                <a:cubicBezTo>
                  <a:pt x="1495235" y="1874520"/>
                  <a:pt x="1499876" y="1880081"/>
                  <a:pt x="1505395" y="1884680"/>
                </a:cubicBezTo>
                <a:cubicBezTo>
                  <a:pt x="1516165" y="1893655"/>
                  <a:pt x="1528533" y="1898789"/>
                  <a:pt x="1540955" y="1905000"/>
                </a:cubicBezTo>
                <a:cubicBezTo>
                  <a:pt x="1544342" y="1913467"/>
                  <a:pt x="1547913" y="1921862"/>
                  <a:pt x="1551115" y="1930400"/>
                </a:cubicBezTo>
                <a:cubicBezTo>
                  <a:pt x="1552995" y="1935414"/>
                  <a:pt x="1552850" y="1941459"/>
                  <a:pt x="1556195" y="1945640"/>
                </a:cubicBezTo>
                <a:cubicBezTo>
                  <a:pt x="1563357" y="1954592"/>
                  <a:pt x="1576635" y="1957533"/>
                  <a:pt x="1586675" y="1960880"/>
                </a:cubicBezTo>
                <a:cubicBezTo>
                  <a:pt x="1587230" y="1969754"/>
                  <a:pt x="1598179" y="2046757"/>
                  <a:pt x="1586675" y="2072640"/>
                </a:cubicBezTo>
                <a:cubicBezTo>
                  <a:pt x="1583757" y="2079205"/>
                  <a:pt x="1576515" y="2082800"/>
                  <a:pt x="1571435" y="2087880"/>
                </a:cubicBezTo>
                <a:cubicBezTo>
                  <a:pt x="1573128" y="2099733"/>
                  <a:pt x="1574167" y="2111699"/>
                  <a:pt x="1576515" y="2123440"/>
                </a:cubicBezTo>
                <a:cubicBezTo>
                  <a:pt x="1577565" y="2128691"/>
                  <a:pt x="1580296" y="2133485"/>
                  <a:pt x="1581595" y="2138680"/>
                </a:cubicBezTo>
                <a:cubicBezTo>
                  <a:pt x="1583689" y="2147057"/>
                  <a:pt x="1584581" y="2155703"/>
                  <a:pt x="1586675" y="2164080"/>
                </a:cubicBezTo>
                <a:cubicBezTo>
                  <a:pt x="1587974" y="2169275"/>
                  <a:pt x="1588327" y="2175206"/>
                  <a:pt x="1591755" y="2179320"/>
                </a:cubicBezTo>
                <a:cubicBezTo>
                  <a:pt x="1603584" y="2193515"/>
                  <a:pt x="1612122" y="2194576"/>
                  <a:pt x="1627315" y="2199640"/>
                </a:cubicBezTo>
                <a:cubicBezTo>
                  <a:pt x="1625622" y="2221653"/>
                  <a:pt x="1627590" y="2244261"/>
                  <a:pt x="1622235" y="2265680"/>
                </a:cubicBezTo>
                <a:cubicBezTo>
                  <a:pt x="1620493" y="2272650"/>
                  <a:pt x="1611594" y="2275401"/>
                  <a:pt x="1606995" y="2280920"/>
                </a:cubicBezTo>
                <a:cubicBezTo>
                  <a:pt x="1603086" y="2285610"/>
                  <a:pt x="1601603" y="2292346"/>
                  <a:pt x="1596835" y="2296160"/>
                </a:cubicBezTo>
                <a:cubicBezTo>
                  <a:pt x="1592654" y="2299505"/>
                  <a:pt x="1581595" y="2306595"/>
                  <a:pt x="1581595" y="2301240"/>
                </a:cubicBezTo>
                <a:cubicBezTo>
                  <a:pt x="1581595" y="2295135"/>
                  <a:pt x="1591867" y="2294629"/>
                  <a:pt x="1596835" y="2291080"/>
                </a:cubicBezTo>
                <a:cubicBezTo>
                  <a:pt x="1603725" y="2286159"/>
                  <a:pt x="1610382" y="2280920"/>
                  <a:pt x="1617155" y="2275840"/>
                </a:cubicBezTo>
                <a:cubicBezTo>
                  <a:pt x="1652715" y="2279227"/>
                  <a:pt x="1688929" y="2278412"/>
                  <a:pt x="1723835" y="2286000"/>
                </a:cubicBezTo>
                <a:cubicBezTo>
                  <a:pt x="1729801" y="2287297"/>
                  <a:pt x="1737658" y="2296356"/>
                  <a:pt x="1733995" y="2301240"/>
                </a:cubicBezTo>
                <a:cubicBezTo>
                  <a:pt x="1723484" y="2315254"/>
                  <a:pt x="1696889" y="2326356"/>
                  <a:pt x="1678115" y="2331720"/>
                </a:cubicBezTo>
                <a:cubicBezTo>
                  <a:pt x="1671402" y="2333638"/>
                  <a:pt x="1664568" y="2335107"/>
                  <a:pt x="1657795" y="2336800"/>
                </a:cubicBezTo>
                <a:cubicBezTo>
                  <a:pt x="1651022" y="2341880"/>
                  <a:pt x="1644655" y="2347553"/>
                  <a:pt x="1637475" y="2352040"/>
                </a:cubicBezTo>
                <a:cubicBezTo>
                  <a:pt x="1623127" y="2361008"/>
                  <a:pt x="1616730" y="2362342"/>
                  <a:pt x="1601915" y="2367280"/>
                </a:cubicBezTo>
                <a:cubicBezTo>
                  <a:pt x="1596835" y="2372360"/>
                  <a:pt x="1592194" y="2377921"/>
                  <a:pt x="1586675" y="2382520"/>
                </a:cubicBezTo>
                <a:cubicBezTo>
                  <a:pt x="1581985" y="2386429"/>
                  <a:pt x="1575455" y="2388085"/>
                  <a:pt x="1571435" y="2392680"/>
                </a:cubicBezTo>
                <a:cubicBezTo>
                  <a:pt x="1563394" y="2401870"/>
                  <a:pt x="1551115" y="2423160"/>
                  <a:pt x="1551115" y="2423160"/>
                </a:cubicBezTo>
                <a:cubicBezTo>
                  <a:pt x="1549422" y="2429933"/>
                  <a:pt x="1550972" y="2438543"/>
                  <a:pt x="1546035" y="2443480"/>
                </a:cubicBezTo>
                <a:cubicBezTo>
                  <a:pt x="1541098" y="2448417"/>
                  <a:pt x="1532591" y="2447347"/>
                  <a:pt x="1525715" y="2448560"/>
                </a:cubicBezTo>
                <a:cubicBezTo>
                  <a:pt x="1503782" y="2452431"/>
                  <a:pt x="1481688" y="2455333"/>
                  <a:pt x="1459675" y="2458720"/>
                </a:cubicBezTo>
                <a:cubicBezTo>
                  <a:pt x="1424740" y="2482010"/>
                  <a:pt x="1440779" y="2482901"/>
                  <a:pt x="1413955" y="2473960"/>
                </a:cubicBezTo>
                <a:cubicBezTo>
                  <a:pt x="1392666" y="2505894"/>
                  <a:pt x="1415119" y="2470849"/>
                  <a:pt x="1393635" y="2509520"/>
                </a:cubicBezTo>
                <a:cubicBezTo>
                  <a:pt x="1388840" y="2518151"/>
                  <a:pt x="1383475" y="2526453"/>
                  <a:pt x="1378395" y="2534920"/>
                </a:cubicBezTo>
                <a:cubicBezTo>
                  <a:pt x="1381782" y="2540000"/>
                  <a:pt x="1385526" y="2544859"/>
                  <a:pt x="1388555" y="2550160"/>
                </a:cubicBezTo>
                <a:cubicBezTo>
                  <a:pt x="1392312" y="2556735"/>
                  <a:pt x="1393360" y="2565125"/>
                  <a:pt x="1398715" y="2570480"/>
                </a:cubicBezTo>
                <a:cubicBezTo>
                  <a:pt x="1424063" y="2595828"/>
                  <a:pt x="1429927" y="2587739"/>
                  <a:pt x="1459675" y="2600960"/>
                </a:cubicBezTo>
                <a:cubicBezTo>
                  <a:pt x="1465254" y="2603440"/>
                  <a:pt x="1468893" y="2610116"/>
                  <a:pt x="1474915" y="2611120"/>
                </a:cubicBezTo>
                <a:cubicBezTo>
                  <a:pt x="1500025" y="2615305"/>
                  <a:pt x="1525715" y="2614507"/>
                  <a:pt x="1551115" y="2616200"/>
                </a:cubicBezTo>
                <a:cubicBezTo>
                  <a:pt x="1556195" y="2617893"/>
                  <a:pt x="1562569" y="2617494"/>
                  <a:pt x="1566355" y="2621280"/>
                </a:cubicBezTo>
                <a:cubicBezTo>
                  <a:pt x="1580901" y="2635826"/>
                  <a:pt x="1563914" y="2646033"/>
                  <a:pt x="1556195" y="2656840"/>
                </a:cubicBezTo>
                <a:cubicBezTo>
                  <a:pt x="1552646" y="2661808"/>
                  <a:pt x="1548765" y="2666619"/>
                  <a:pt x="1546035" y="2672080"/>
                </a:cubicBezTo>
                <a:cubicBezTo>
                  <a:pt x="1543640" y="2676869"/>
                  <a:pt x="1544741" y="2683534"/>
                  <a:pt x="1540955" y="2687320"/>
                </a:cubicBezTo>
                <a:cubicBezTo>
                  <a:pt x="1528981" y="2699294"/>
                  <a:pt x="1500315" y="2717800"/>
                  <a:pt x="1500315" y="2717800"/>
                </a:cubicBezTo>
                <a:cubicBezTo>
                  <a:pt x="1488462" y="2716107"/>
                  <a:pt x="1476496" y="2715068"/>
                  <a:pt x="1464755" y="2712720"/>
                </a:cubicBezTo>
                <a:cubicBezTo>
                  <a:pt x="1459504" y="2711670"/>
                  <a:pt x="1451910" y="2712429"/>
                  <a:pt x="1449515" y="2707640"/>
                </a:cubicBezTo>
                <a:cubicBezTo>
                  <a:pt x="1447120" y="2702851"/>
                  <a:pt x="1453296" y="2697595"/>
                  <a:pt x="1454595" y="2692400"/>
                </a:cubicBezTo>
                <a:cubicBezTo>
                  <a:pt x="1463036" y="2658636"/>
                  <a:pt x="1450307" y="2671684"/>
                  <a:pt x="1479995" y="2656840"/>
                </a:cubicBezTo>
                <a:cubicBezTo>
                  <a:pt x="1488462" y="2660227"/>
                  <a:pt x="1501803" y="2658618"/>
                  <a:pt x="1505395" y="2667000"/>
                </a:cubicBezTo>
                <a:cubicBezTo>
                  <a:pt x="1514351" y="2687898"/>
                  <a:pt x="1478385" y="2702510"/>
                  <a:pt x="1469835" y="2707640"/>
                </a:cubicBezTo>
                <a:cubicBezTo>
                  <a:pt x="1467285" y="2711040"/>
                  <a:pt x="1442967" y="2740940"/>
                  <a:pt x="1444435" y="2748280"/>
                </a:cubicBezTo>
                <a:cubicBezTo>
                  <a:pt x="1445485" y="2753531"/>
                  <a:pt x="1454595" y="2751667"/>
                  <a:pt x="1459675" y="2753360"/>
                </a:cubicBezTo>
                <a:cubicBezTo>
                  <a:pt x="1466448" y="2751667"/>
                  <a:pt x="1475806" y="2742695"/>
                  <a:pt x="1479995" y="2748280"/>
                </a:cubicBezTo>
                <a:cubicBezTo>
                  <a:pt x="1485176" y="2755187"/>
                  <a:pt x="1477947" y="2765595"/>
                  <a:pt x="1474915" y="2773680"/>
                </a:cubicBezTo>
                <a:cubicBezTo>
                  <a:pt x="1470273" y="2786059"/>
                  <a:pt x="1452078" y="2801597"/>
                  <a:pt x="1444435" y="2809240"/>
                </a:cubicBezTo>
                <a:cubicBezTo>
                  <a:pt x="1442742" y="2816013"/>
                  <a:pt x="1440724" y="2822714"/>
                  <a:pt x="1439355" y="2829560"/>
                </a:cubicBezTo>
                <a:cubicBezTo>
                  <a:pt x="1437335" y="2839660"/>
                  <a:pt x="1440262" y="2851658"/>
                  <a:pt x="1434275" y="2860040"/>
                </a:cubicBezTo>
                <a:cubicBezTo>
                  <a:pt x="1430217" y="2865721"/>
                  <a:pt x="1420668" y="2863202"/>
                  <a:pt x="1413955" y="2865120"/>
                </a:cubicBezTo>
                <a:cubicBezTo>
                  <a:pt x="1408806" y="2866591"/>
                  <a:pt x="1403795" y="2868507"/>
                  <a:pt x="1398715" y="2870200"/>
                </a:cubicBezTo>
                <a:cubicBezTo>
                  <a:pt x="1367413" y="2859766"/>
                  <a:pt x="1400819" y="2871700"/>
                  <a:pt x="1363155" y="2854960"/>
                </a:cubicBezTo>
                <a:cubicBezTo>
                  <a:pt x="1354822" y="2851256"/>
                  <a:pt x="1346222" y="2848187"/>
                  <a:pt x="1337755" y="2844800"/>
                </a:cubicBezTo>
                <a:cubicBezTo>
                  <a:pt x="1327595" y="2848187"/>
                  <a:pt x="1317340" y="2851300"/>
                  <a:pt x="1307275" y="2854960"/>
                </a:cubicBezTo>
                <a:cubicBezTo>
                  <a:pt x="1298705" y="2858076"/>
                  <a:pt x="1290609" y="2862500"/>
                  <a:pt x="1281875" y="2865120"/>
                </a:cubicBezTo>
                <a:cubicBezTo>
                  <a:pt x="1262846" y="2870829"/>
                  <a:pt x="1227039" y="2873471"/>
                  <a:pt x="1210755" y="2875280"/>
                </a:cubicBezTo>
                <a:cubicBezTo>
                  <a:pt x="1203680" y="2917730"/>
                  <a:pt x="1211115" y="2930800"/>
                  <a:pt x="1185355" y="2956560"/>
                </a:cubicBezTo>
                <a:cubicBezTo>
                  <a:pt x="1181038" y="2960877"/>
                  <a:pt x="1175195" y="2963333"/>
                  <a:pt x="1170115" y="2966720"/>
                </a:cubicBezTo>
                <a:cubicBezTo>
                  <a:pt x="1141053" y="2957033"/>
                  <a:pt x="1152209" y="2966270"/>
                  <a:pt x="1159955" y="2915920"/>
                </a:cubicBezTo>
                <a:cubicBezTo>
                  <a:pt x="1161017" y="2909019"/>
                  <a:pt x="1160977" y="2901281"/>
                  <a:pt x="1165035" y="2895600"/>
                </a:cubicBezTo>
                <a:cubicBezTo>
                  <a:pt x="1178727" y="2876432"/>
                  <a:pt x="1206496" y="2875075"/>
                  <a:pt x="1225995" y="2870200"/>
                </a:cubicBezTo>
                <a:cubicBezTo>
                  <a:pt x="1229382" y="2865120"/>
                  <a:pt x="1235292" y="2861004"/>
                  <a:pt x="1236155" y="2854960"/>
                </a:cubicBezTo>
                <a:cubicBezTo>
                  <a:pt x="1236793" y="2850495"/>
                  <a:pt x="1227901" y="2825119"/>
                  <a:pt x="1225995" y="2819400"/>
                </a:cubicBezTo>
                <a:cubicBezTo>
                  <a:pt x="1227688" y="2805853"/>
                  <a:pt x="1227483" y="2791931"/>
                  <a:pt x="1231075" y="2778760"/>
                </a:cubicBezTo>
                <a:cubicBezTo>
                  <a:pt x="1232681" y="2772870"/>
                  <a:pt x="1240231" y="2769542"/>
                  <a:pt x="1241235" y="2763520"/>
                </a:cubicBezTo>
                <a:cubicBezTo>
                  <a:pt x="1244087" y="2746408"/>
                  <a:pt x="1231610" y="2746765"/>
                  <a:pt x="1220915" y="2743200"/>
                </a:cubicBezTo>
                <a:cubicBezTo>
                  <a:pt x="1209062" y="2746587"/>
                  <a:pt x="1196940" y="2749147"/>
                  <a:pt x="1185355" y="2753360"/>
                </a:cubicBezTo>
                <a:cubicBezTo>
                  <a:pt x="1178238" y="2755948"/>
                  <a:pt x="1172549" y="2762581"/>
                  <a:pt x="1165035" y="2763520"/>
                </a:cubicBezTo>
                <a:cubicBezTo>
                  <a:pt x="1158107" y="2764386"/>
                  <a:pt x="1151488" y="2760133"/>
                  <a:pt x="1144715" y="2758440"/>
                </a:cubicBezTo>
                <a:cubicBezTo>
                  <a:pt x="1141679" y="2749332"/>
                  <a:pt x="1135752" y="2729157"/>
                  <a:pt x="1129475" y="2722880"/>
                </a:cubicBezTo>
                <a:cubicBezTo>
                  <a:pt x="1124120" y="2717525"/>
                  <a:pt x="1115928" y="2716107"/>
                  <a:pt x="1109155" y="2712720"/>
                </a:cubicBezTo>
                <a:cubicBezTo>
                  <a:pt x="1112542" y="2702560"/>
                  <a:pt x="1112625" y="2690603"/>
                  <a:pt x="1119315" y="2682240"/>
                </a:cubicBezTo>
                <a:cubicBezTo>
                  <a:pt x="1136856" y="2660314"/>
                  <a:pt x="1189724" y="2651938"/>
                  <a:pt x="1109155" y="2672080"/>
                </a:cubicBezTo>
                <a:cubicBezTo>
                  <a:pt x="1104075" y="2678853"/>
                  <a:pt x="1097059" y="2684539"/>
                  <a:pt x="1093915" y="2692400"/>
                </a:cubicBezTo>
                <a:cubicBezTo>
                  <a:pt x="1090090" y="2701963"/>
                  <a:pt x="1094548" y="2714310"/>
                  <a:pt x="1088835" y="2722880"/>
                </a:cubicBezTo>
                <a:cubicBezTo>
                  <a:pt x="1085865" y="2727335"/>
                  <a:pt x="1086725" y="2712095"/>
                  <a:pt x="1083755" y="2707640"/>
                </a:cubicBezTo>
                <a:cubicBezTo>
                  <a:pt x="1042565" y="2645856"/>
                  <a:pt x="1093437" y="2742243"/>
                  <a:pt x="1058355" y="2672080"/>
                </a:cubicBezTo>
                <a:cubicBezTo>
                  <a:pt x="1046936" y="2675886"/>
                  <a:pt x="1032632" y="2678130"/>
                  <a:pt x="1027875" y="2692400"/>
                </a:cubicBezTo>
                <a:cubicBezTo>
                  <a:pt x="1026182" y="2697480"/>
                  <a:pt x="1030560" y="2702851"/>
                  <a:pt x="1032955" y="2707640"/>
                </a:cubicBezTo>
                <a:cubicBezTo>
                  <a:pt x="1042146" y="2726022"/>
                  <a:pt x="1040778" y="2722101"/>
                  <a:pt x="1058355" y="2727960"/>
                </a:cubicBezTo>
                <a:cubicBezTo>
                  <a:pt x="1060048" y="2733040"/>
                  <a:pt x="1065424" y="2738228"/>
                  <a:pt x="1063435" y="2743200"/>
                </a:cubicBezTo>
                <a:cubicBezTo>
                  <a:pt x="1061168" y="2748869"/>
                  <a:pt x="1052512" y="2749043"/>
                  <a:pt x="1048195" y="2753360"/>
                </a:cubicBezTo>
                <a:cubicBezTo>
                  <a:pt x="1042208" y="2759347"/>
                  <a:pt x="1038035" y="2766907"/>
                  <a:pt x="1032955" y="2773680"/>
                </a:cubicBezTo>
                <a:cubicBezTo>
                  <a:pt x="1038035" y="2778760"/>
                  <a:pt x="1046221" y="2782012"/>
                  <a:pt x="1048195" y="2788920"/>
                </a:cubicBezTo>
                <a:cubicBezTo>
                  <a:pt x="1050113" y="2795633"/>
                  <a:pt x="1045865" y="2802823"/>
                  <a:pt x="1043115" y="2809240"/>
                </a:cubicBezTo>
                <a:cubicBezTo>
                  <a:pt x="1036342" y="2825044"/>
                  <a:pt x="1031262" y="2825609"/>
                  <a:pt x="1017715" y="2834640"/>
                </a:cubicBezTo>
                <a:cubicBezTo>
                  <a:pt x="1025850" y="2840063"/>
                  <a:pt x="1052290" y="2856251"/>
                  <a:pt x="1053275" y="2865120"/>
                </a:cubicBezTo>
                <a:cubicBezTo>
                  <a:pt x="1055920" y="2888921"/>
                  <a:pt x="1050688" y="2913522"/>
                  <a:pt x="1043115" y="2936240"/>
                </a:cubicBezTo>
                <a:cubicBezTo>
                  <a:pt x="1041422" y="2941320"/>
                  <a:pt x="1041821" y="2947694"/>
                  <a:pt x="1038035" y="2951480"/>
                </a:cubicBezTo>
                <a:cubicBezTo>
                  <a:pt x="1029401" y="2960114"/>
                  <a:pt x="1017715" y="2965027"/>
                  <a:pt x="1007555" y="2971800"/>
                </a:cubicBezTo>
                <a:cubicBezTo>
                  <a:pt x="986337" y="2985945"/>
                  <a:pt x="996632" y="2977643"/>
                  <a:pt x="977075" y="2997200"/>
                </a:cubicBezTo>
                <a:cubicBezTo>
                  <a:pt x="975382" y="3003973"/>
                  <a:pt x="974001" y="3010833"/>
                  <a:pt x="971995" y="3017520"/>
                </a:cubicBezTo>
                <a:cubicBezTo>
                  <a:pt x="968918" y="3027778"/>
                  <a:pt x="963018" y="3037356"/>
                  <a:pt x="961835" y="3048000"/>
                </a:cubicBezTo>
                <a:cubicBezTo>
                  <a:pt x="961244" y="3053322"/>
                  <a:pt x="972110" y="3061941"/>
                  <a:pt x="966915" y="3063240"/>
                </a:cubicBezTo>
                <a:cubicBezTo>
                  <a:pt x="958068" y="3065452"/>
                  <a:pt x="950053" y="3056282"/>
                  <a:pt x="941515" y="3053080"/>
                </a:cubicBezTo>
                <a:cubicBezTo>
                  <a:pt x="919690" y="3044896"/>
                  <a:pt x="920900" y="3047232"/>
                  <a:pt x="890715" y="3042920"/>
                </a:cubicBezTo>
                <a:cubicBezTo>
                  <a:pt x="880555" y="3036147"/>
                  <a:pt x="867008" y="3032760"/>
                  <a:pt x="860235" y="3022600"/>
                </a:cubicBezTo>
                <a:cubicBezTo>
                  <a:pt x="856848" y="3017520"/>
                  <a:pt x="855910" y="3009156"/>
                  <a:pt x="850075" y="3007360"/>
                </a:cubicBezTo>
                <a:cubicBezTo>
                  <a:pt x="832199" y="3001860"/>
                  <a:pt x="812822" y="3003973"/>
                  <a:pt x="794195" y="3002280"/>
                </a:cubicBezTo>
                <a:cubicBezTo>
                  <a:pt x="792502" y="2995507"/>
                  <a:pt x="790630" y="2988776"/>
                  <a:pt x="789115" y="2981960"/>
                </a:cubicBezTo>
                <a:cubicBezTo>
                  <a:pt x="787242" y="2973531"/>
                  <a:pt x="788824" y="2963744"/>
                  <a:pt x="784035" y="2956560"/>
                </a:cubicBezTo>
                <a:cubicBezTo>
                  <a:pt x="781065" y="2952105"/>
                  <a:pt x="773990" y="2952779"/>
                  <a:pt x="768795" y="2951480"/>
                </a:cubicBezTo>
                <a:cubicBezTo>
                  <a:pt x="760418" y="2949386"/>
                  <a:pt x="751862" y="2948093"/>
                  <a:pt x="743395" y="2946400"/>
                </a:cubicBezTo>
                <a:cubicBezTo>
                  <a:pt x="745088" y="2926080"/>
                  <a:pt x="748475" y="2905830"/>
                  <a:pt x="748475" y="2885440"/>
                </a:cubicBezTo>
                <a:cubicBezTo>
                  <a:pt x="748475" y="2878458"/>
                  <a:pt x="748332" y="2870057"/>
                  <a:pt x="743395" y="2865120"/>
                </a:cubicBezTo>
                <a:cubicBezTo>
                  <a:pt x="740358" y="2862083"/>
                  <a:pt x="710594" y="2852493"/>
                  <a:pt x="702755" y="2849880"/>
                </a:cubicBezTo>
                <a:cubicBezTo>
                  <a:pt x="704448" y="2836333"/>
                  <a:pt x="704243" y="2822411"/>
                  <a:pt x="707835" y="2809240"/>
                </a:cubicBezTo>
                <a:cubicBezTo>
                  <a:pt x="709441" y="2803350"/>
                  <a:pt x="717995" y="2800105"/>
                  <a:pt x="717995" y="2794000"/>
                </a:cubicBezTo>
                <a:cubicBezTo>
                  <a:pt x="717995" y="2770756"/>
                  <a:pt x="702936" y="2772455"/>
                  <a:pt x="687515" y="2768600"/>
                </a:cubicBezTo>
                <a:cubicBezTo>
                  <a:pt x="676487" y="2783304"/>
                  <a:pt x="670999" y="2800031"/>
                  <a:pt x="646875" y="2794000"/>
                </a:cubicBezTo>
                <a:cubicBezTo>
                  <a:pt x="639905" y="2792258"/>
                  <a:pt x="636715" y="2783840"/>
                  <a:pt x="631635" y="2778760"/>
                </a:cubicBezTo>
                <a:cubicBezTo>
                  <a:pt x="636715" y="2777067"/>
                  <a:pt x="641648" y="2774842"/>
                  <a:pt x="646875" y="2773680"/>
                </a:cubicBezTo>
                <a:cubicBezTo>
                  <a:pt x="656930" y="2771446"/>
                  <a:pt x="671175" y="2776840"/>
                  <a:pt x="677355" y="2768600"/>
                </a:cubicBezTo>
                <a:cubicBezTo>
                  <a:pt x="681666" y="2762853"/>
                  <a:pt x="669057" y="2755211"/>
                  <a:pt x="662115" y="2753360"/>
                </a:cubicBezTo>
                <a:cubicBezTo>
                  <a:pt x="642413" y="2748106"/>
                  <a:pt x="621475" y="2749973"/>
                  <a:pt x="601155" y="2748280"/>
                </a:cubicBezTo>
                <a:cubicBezTo>
                  <a:pt x="585915" y="2743200"/>
                  <a:pt x="564346" y="2746406"/>
                  <a:pt x="555435" y="2733040"/>
                </a:cubicBezTo>
                <a:cubicBezTo>
                  <a:pt x="550037" y="2724944"/>
                  <a:pt x="539299" y="2706677"/>
                  <a:pt x="530035" y="2702560"/>
                </a:cubicBezTo>
                <a:cubicBezTo>
                  <a:pt x="520623" y="2698377"/>
                  <a:pt x="509610" y="2699714"/>
                  <a:pt x="499555" y="2697480"/>
                </a:cubicBezTo>
                <a:cubicBezTo>
                  <a:pt x="494328" y="2696318"/>
                  <a:pt x="489583" y="2693358"/>
                  <a:pt x="484315" y="2692400"/>
                </a:cubicBezTo>
                <a:cubicBezTo>
                  <a:pt x="470883" y="2689958"/>
                  <a:pt x="457222" y="2689013"/>
                  <a:pt x="443675" y="2687320"/>
                </a:cubicBezTo>
                <a:cubicBezTo>
                  <a:pt x="438595" y="2683933"/>
                  <a:pt x="434047" y="2679565"/>
                  <a:pt x="428435" y="2677160"/>
                </a:cubicBezTo>
                <a:cubicBezTo>
                  <a:pt x="422018" y="2674410"/>
                  <a:pt x="414931" y="2673595"/>
                  <a:pt x="408115" y="2672080"/>
                </a:cubicBezTo>
                <a:cubicBezTo>
                  <a:pt x="381373" y="2666137"/>
                  <a:pt x="376841" y="2666161"/>
                  <a:pt x="347155" y="2661920"/>
                </a:cubicBezTo>
                <a:cubicBezTo>
                  <a:pt x="345462" y="2656840"/>
                  <a:pt x="343546" y="2651829"/>
                  <a:pt x="342075" y="2646680"/>
                </a:cubicBezTo>
                <a:cubicBezTo>
                  <a:pt x="340157" y="2639967"/>
                  <a:pt x="340999" y="2632080"/>
                  <a:pt x="336995" y="2626360"/>
                </a:cubicBezTo>
                <a:cubicBezTo>
                  <a:pt x="321771" y="2604612"/>
                  <a:pt x="310153" y="2598305"/>
                  <a:pt x="291275" y="2585720"/>
                </a:cubicBezTo>
                <a:cubicBezTo>
                  <a:pt x="280129" y="2541137"/>
                  <a:pt x="296014" y="2585310"/>
                  <a:pt x="270955" y="2555240"/>
                </a:cubicBezTo>
                <a:cubicBezTo>
                  <a:pt x="232215" y="2508752"/>
                  <a:pt x="294573" y="2560254"/>
                  <a:pt x="240475" y="2519680"/>
                </a:cubicBezTo>
                <a:cubicBezTo>
                  <a:pt x="237088" y="2509520"/>
                  <a:pt x="231830" y="2499802"/>
                  <a:pt x="230315" y="2489200"/>
                </a:cubicBezTo>
                <a:cubicBezTo>
                  <a:pt x="227310" y="2468165"/>
                  <a:pt x="227755" y="2456133"/>
                  <a:pt x="220155" y="2438400"/>
                </a:cubicBezTo>
                <a:cubicBezTo>
                  <a:pt x="217172" y="2431439"/>
                  <a:pt x="216985" y="2420993"/>
                  <a:pt x="209995" y="2418080"/>
                </a:cubicBezTo>
                <a:cubicBezTo>
                  <a:pt x="194286" y="2411535"/>
                  <a:pt x="176128" y="2414693"/>
                  <a:pt x="159195" y="2413000"/>
                </a:cubicBezTo>
                <a:cubicBezTo>
                  <a:pt x="155808" y="2404533"/>
                  <a:pt x="152151" y="2396170"/>
                  <a:pt x="149035" y="2387600"/>
                </a:cubicBezTo>
                <a:cubicBezTo>
                  <a:pt x="145375" y="2377535"/>
                  <a:pt x="146448" y="2364693"/>
                  <a:pt x="138875" y="2357120"/>
                </a:cubicBezTo>
                <a:lnTo>
                  <a:pt x="108395" y="2326640"/>
                </a:lnTo>
                <a:cubicBezTo>
                  <a:pt x="110088" y="2316480"/>
                  <a:pt x="108869" y="2305373"/>
                  <a:pt x="113475" y="2296160"/>
                </a:cubicBezTo>
                <a:cubicBezTo>
                  <a:pt x="116205" y="2290699"/>
                  <a:pt x="124398" y="2290317"/>
                  <a:pt x="128715" y="2286000"/>
                </a:cubicBezTo>
                <a:cubicBezTo>
                  <a:pt x="133032" y="2281683"/>
                  <a:pt x="135488" y="2275840"/>
                  <a:pt x="138875" y="2270760"/>
                </a:cubicBezTo>
                <a:cubicBezTo>
                  <a:pt x="128715" y="2267373"/>
                  <a:pt x="116963" y="2267026"/>
                  <a:pt x="108395" y="2260600"/>
                </a:cubicBezTo>
                <a:cubicBezTo>
                  <a:pt x="90894" y="2247474"/>
                  <a:pt x="100709" y="2225434"/>
                  <a:pt x="103315" y="2209800"/>
                </a:cubicBezTo>
                <a:cubicBezTo>
                  <a:pt x="93155" y="2208107"/>
                  <a:pt x="82890" y="2206954"/>
                  <a:pt x="72835" y="2204720"/>
                </a:cubicBezTo>
                <a:cubicBezTo>
                  <a:pt x="52192" y="2200133"/>
                  <a:pt x="59865" y="2197951"/>
                  <a:pt x="37275" y="2189480"/>
                </a:cubicBezTo>
                <a:cubicBezTo>
                  <a:pt x="30738" y="2187029"/>
                  <a:pt x="23728" y="2186093"/>
                  <a:pt x="16955" y="2184400"/>
                </a:cubicBezTo>
                <a:cubicBezTo>
                  <a:pt x="11875" y="2181013"/>
                  <a:pt x="3646" y="2180032"/>
                  <a:pt x="1715" y="2174240"/>
                </a:cubicBezTo>
                <a:cubicBezTo>
                  <a:pt x="-6100" y="2150794"/>
                  <a:pt x="14610" y="2151966"/>
                  <a:pt x="27115" y="2148840"/>
                </a:cubicBezTo>
                <a:cubicBezTo>
                  <a:pt x="32195" y="2143760"/>
                  <a:pt x="38370" y="2139578"/>
                  <a:pt x="42355" y="2133600"/>
                </a:cubicBezTo>
                <a:cubicBezTo>
                  <a:pt x="45325" y="2129145"/>
                  <a:pt x="45896" y="2123489"/>
                  <a:pt x="47435" y="2118360"/>
                </a:cubicBezTo>
                <a:cubicBezTo>
                  <a:pt x="50977" y="2106552"/>
                  <a:pt x="50929" y="2093170"/>
                  <a:pt x="57595" y="2082800"/>
                </a:cubicBezTo>
                <a:cubicBezTo>
                  <a:pt x="66660" y="2068699"/>
                  <a:pt x="81302" y="2059093"/>
                  <a:pt x="93155" y="2047240"/>
                </a:cubicBezTo>
                <a:cubicBezTo>
                  <a:pt x="114382" y="2026013"/>
                  <a:pt x="102648" y="2036311"/>
                  <a:pt x="128715" y="2016760"/>
                </a:cubicBezTo>
                <a:cubicBezTo>
                  <a:pt x="130408" y="2011680"/>
                  <a:pt x="130450" y="2005701"/>
                  <a:pt x="133795" y="2001520"/>
                </a:cubicBezTo>
                <a:cubicBezTo>
                  <a:pt x="137609" y="1996752"/>
                  <a:pt x="144345" y="1995269"/>
                  <a:pt x="149035" y="1991360"/>
                </a:cubicBezTo>
                <a:cubicBezTo>
                  <a:pt x="154554" y="1986761"/>
                  <a:pt x="159195" y="1981200"/>
                  <a:pt x="164275" y="1976120"/>
                </a:cubicBezTo>
                <a:cubicBezTo>
                  <a:pt x="167457" y="1963390"/>
                  <a:pt x="168436" y="1949792"/>
                  <a:pt x="179515" y="1940560"/>
                </a:cubicBezTo>
                <a:cubicBezTo>
                  <a:pt x="185333" y="1935712"/>
                  <a:pt x="193673" y="1934802"/>
                  <a:pt x="199835" y="1930400"/>
                </a:cubicBezTo>
                <a:cubicBezTo>
                  <a:pt x="205681" y="1926224"/>
                  <a:pt x="209995" y="1920240"/>
                  <a:pt x="215075" y="1915160"/>
                </a:cubicBezTo>
                <a:cubicBezTo>
                  <a:pt x="218462" y="1920240"/>
                  <a:pt x="223629" y="1924510"/>
                  <a:pt x="225235" y="1930400"/>
                </a:cubicBezTo>
                <a:cubicBezTo>
                  <a:pt x="238447" y="1978843"/>
                  <a:pt x="214435" y="1965747"/>
                  <a:pt x="245555" y="1976120"/>
                </a:cubicBezTo>
                <a:cubicBezTo>
                  <a:pt x="257408" y="1974427"/>
                  <a:pt x="269563" y="1974190"/>
                  <a:pt x="281115" y="1971040"/>
                </a:cubicBezTo>
                <a:cubicBezTo>
                  <a:pt x="288421" y="1969047"/>
                  <a:pt x="293873" y="1961278"/>
                  <a:pt x="301435" y="1960880"/>
                </a:cubicBezTo>
                <a:cubicBezTo>
                  <a:pt x="326856" y="1959542"/>
                  <a:pt x="352235" y="1964267"/>
                  <a:pt x="377635" y="1965960"/>
                </a:cubicBezTo>
                <a:cubicBezTo>
                  <a:pt x="413195" y="1964267"/>
                  <a:pt x="448838" y="1963836"/>
                  <a:pt x="484315" y="1960880"/>
                </a:cubicBezTo>
                <a:cubicBezTo>
                  <a:pt x="489651" y="1960435"/>
                  <a:pt x="494360" y="1957099"/>
                  <a:pt x="499555" y="1955800"/>
                </a:cubicBezTo>
                <a:cubicBezTo>
                  <a:pt x="507932" y="1953706"/>
                  <a:pt x="516488" y="1952413"/>
                  <a:pt x="524955" y="1950720"/>
                </a:cubicBezTo>
                <a:cubicBezTo>
                  <a:pt x="563549" y="1924991"/>
                  <a:pt x="516130" y="1961792"/>
                  <a:pt x="545275" y="1915160"/>
                </a:cubicBezTo>
                <a:cubicBezTo>
                  <a:pt x="549762" y="1907980"/>
                  <a:pt x="558822" y="1905000"/>
                  <a:pt x="565595" y="1899920"/>
                </a:cubicBezTo>
                <a:cubicBezTo>
                  <a:pt x="567288" y="1894840"/>
                  <a:pt x="567247" y="1888794"/>
                  <a:pt x="570675" y="1884680"/>
                </a:cubicBezTo>
                <a:cubicBezTo>
                  <a:pt x="582504" y="1870485"/>
                  <a:pt x="591042" y="1869424"/>
                  <a:pt x="606235" y="1864360"/>
                </a:cubicBezTo>
                <a:cubicBezTo>
                  <a:pt x="621333" y="1819067"/>
                  <a:pt x="597178" y="1890538"/>
                  <a:pt x="621475" y="1823720"/>
                </a:cubicBezTo>
                <a:cubicBezTo>
                  <a:pt x="634555" y="1787751"/>
                  <a:pt x="620862" y="1796831"/>
                  <a:pt x="646875" y="1788160"/>
                </a:cubicBezTo>
                <a:cubicBezTo>
                  <a:pt x="651955" y="1783080"/>
                  <a:pt x="656137" y="1776905"/>
                  <a:pt x="662115" y="1772920"/>
                </a:cubicBezTo>
                <a:cubicBezTo>
                  <a:pt x="666570" y="1769950"/>
                  <a:pt x="672433" y="1769949"/>
                  <a:pt x="677355" y="1767840"/>
                </a:cubicBezTo>
                <a:cubicBezTo>
                  <a:pt x="684316" y="1764857"/>
                  <a:pt x="690422" y="1759856"/>
                  <a:pt x="697675" y="1757680"/>
                </a:cubicBezTo>
                <a:cubicBezTo>
                  <a:pt x="707541" y="1754720"/>
                  <a:pt x="718055" y="1754620"/>
                  <a:pt x="728155" y="1752600"/>
                </a:cubicBezTo>
                <a:cubicBezTo>
                  <a:pt x="735001" y="1751231"/>
                  <a:pt x="741702" y="1749213"/>
                  <a:pt x="748475" y="1747520"/>
                </a:cubicBezTo>
                <a:cubicBezTo>
                  <a:pt x="775568" y="1706880"/>
                  <a:pt x="740008" y="1755987"/>
                  <a:pt x="773875" y="1722120"/>
                </a:cubicBezTo>
                <a:cubicBezTo>
                  <a:pt x="791218" y="1704777"/>
                  <a:pt x="785001" y="1700384"/>
                  <a:pt x="804355" y="1686560"/>
                </a:cubicBezTo>
                <a:cubicBezTo>
                  <a:pt x="810517" y="1682158"/>
                  <a:pt x="817902" y="1679787"/>
                  <a:pt x="824675" y="1676400"/>
                </a:cubicBezTo>
                <a:cubicBezTo>
                  <a:pt x="826368" y="1669627"/>
                  <a:pt x="829024" y="1663023"/>
                  <a:pt x="829755" y="1656080"/>
                </a:cubicBezTo>
                <a:cubicBezTo>
                  <a:pt x="832420" y="1630763"/>
                  <a:pt x="832170" y="1605197"/>
                  <a:pt x="834835" y="1579880"/>
                </a:cubicBezTo>
                <a:cubicBezTo>
                  <a:pt x="835566" y="1572937"/>
                  <a:pt x="836451" y="1565622"/>
                  <a:pt x="839915" y="1559560"/>
                </a:cubicBezTo>
                <a:cubicBezTo>
                  <a:pt x="846983" y="1547191"/>
                  <a:pt x="857253" y="1541629"/>
                  <a:pt x="870395" y="1539240"/>
                </a:cubicBezTo>
                <a:cubicBezTo>
                  <a:pt x="883827" y="1536798"/>
                  <a:pt x="897488" y="1535853"/>
                  <a:pt x="911035" y="1534160"/>
                </a:cubicBezTo>
                <a:cubicBezTo>
                  <a:pt x="916115" y="1532467"/>
                  <a:pt x="921820" y="1532050"/>
                  <a:pt x="926275" y="1529080"/>
                </a:cubicBezTo>
                <a:cubicBezTo>
                  <a:pt x="954411" y="1510323"/>
                  <a:pt x="952666" y="1509813"/>
                  <a:pt x="966915" y="1488440"/>
                </a:cubicBezTo>
                <a:cubicBezTo>
                  <a:pt x="964931" y="1484472"/>
                  <a:pt x="951675" y="1460355"/>
                  <a:pt x="951675" y="1452880"/>
                </a:cubicBezTo>
                <a:cubicBezTo>
                  <a:pt x="951675" y="1445898"/>
                  <a:pt x="950946" y="1436433"/>
                  <a:pt x="956755" y="1432560"/>
                </a:cubicBezTo>
                <a:cubicBezTo>
                  <a:pt x="968373" y="1424814"/>
                  <a:pt x="983848" y="1425787"/>
                  <a:pt x="997395" y="1422400"/>
                </a:cubicBezTo>
                <a:cubicBezTo>
                  <a:pt x="1009505" y="1414326"/>
                  <a:pt x="1033565" y="1401165"/>
                  <a:pt x="1043115" y="1386840"/>
                </a:cubicBezTo>
                <a:cubicBezTo>
                  <a:pt x="1049416" y="1377389"/>
                  <a:pt x="1053275" y="1366520"/>
                  <a:pt x="1058355" y="1356360"/>
                </a:cubicBezTo>
                <a:cubicBezTo>
                  <a:pt x="1062466" y="1327581"/>
                  <a:pt x="1061672" y="1324432"/>
                  <a:pt x="1068515" y="1300480"/>
                </a:cubicBezTo>
                <a:cubicBezTo>
                  <a:pt x="1069986" y="1295331"/>
                  <a:pt x="1069414" y="1288585"/>
                  <a:pt x="1073595" y="1285240"/>
                </a:cubicBezTo>
                <a:cubicBezTo>
                  <a:pt x="1079047" y="1280879"/>
                  <a:pt x="1087142" y="1281853"/>
                  <a:pt x="1093915" y="1280160"/>
                </a:cubicBezTo>
                <a:cubicBezTo>
                  <a:pt x="1095608" y="1275080"/>
                  <a:pt x="1098599" y="1270260"/>
                  <a:pt x="1098995" y="1264920"/>
                </a:cubicBezTo>
                <a:cubicBezTo>
                  <a:pt x="1102000" y="1224356"/>
                  <a:pt x="1094832" y="1182611"/>
                  <a:pt x="1104075" y="1143000"/>
                </a:cubicBezTo>
                <a:cubicBezTo>
                  <a:pt x="1112300" y="1107751"/>
                  <a:pt x="1145933" y="1111470"/>
                  <a:pt x="1170115" y="1107440"/>
                </a:cubicBezTo>
                <a:cubicBezTo>
                  <a:pt x="1178632" y="1106021"/>
                  <a:pt x="1187138" y="1104454"/>
                  <a:pt x="1195515" y="1102360"/>
                </a:cubicBezTo>
                <a:cubicBezTo>
                  <a:pt x="1200710" y="1101061"/>
                  <a:pt x="1205606" y="1098751"/>
                  <a:pt x="1210755" y="1097280"/>
                </a:cubicBezTo>
                <a:cubicBezTo>
                  <a:pt x="1217468" y="1095362"/>
                  <a:pt x="1224302" y="1093893"/>
                  <a:pt x="1231075" y="1092200"/>
                </a:cubicBezTo>
                <a:cubicBezTo>
                  <a:pt x="1243630" y="1067091"/>
                  <a:pt x="1273408" y="1065953"/>
                  <a:pt x="1271715" y="1051560"/>
                </a:cubicBez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a:extLst>
              <a:ext uri="{FF2B5EF4-FFF2-40B4-BE49-F238E27FC236}">
                <a16:creationId xmlns:a16="http://schemas.microsoft.com/office/drawing/2014/main" id="{8366EB21-A64D-250A-32E5-C30ADB297EB6}"/>
              </a:ext>
            </a:extLst>
          </p:cNvPr>
          <p:cNvSpPr/>
          <p:nvPr/>
        </p:nvSpPr>
        <p:spPr>
          <a:xfrm>
            <a:off x="3127490" y="2833859"/>
            <a:ext cx="2759525" cy="2183696"/>
          </a:xfrm>
          <a:custGeom>
            <a:avLst/>
            <a:gdLst>
              <a:gd name="connsiteX0" fmla="*/ 384 w 2717230"/>
              <a:gd name="connsiteY0" fmla="*/ 144780 h 2179320"/>
              <a:gd name="connsiteX1" fmla="*/ 38484 w 2717230"/>
              <a:gd name="connsiteY1" fmla="*/ 76200 h 2179320"/>
              <a:gd name="connsiteX2" fmla="*/ 53724 w 2717230"/>
              <a:gd name="connsiteY2" fmla="*/ 99060 h 2179320"/>
              <a:gd name="connsiteX3" fmla="*/ 99444 w 2717230"/>
              <a:gd name="connsiteY3" fmla="*/ 76200 h 2179320"/>
              <a:gd name="connsiteX4" fmla="*/ 122304 w 2717230"/>
              <a:gd name="connsiteY4" fmla="*/ 68580 h 2179320"/>
              <a:gd name="connsiteX5" fmla="*/ 145164 w 2717230"/>
              <a:gd name="connsiteY5" fmla="*/ 38100 h 2179320"/>
              <a:gd name="connsiteX6" fmla="*/ 175644 w 2717230"/>
              <a:gd name="connsiteY6" fmla="*/ 53340 h 2179320"/>
              <a:gd name="connsiteX7" fmla="*/ 251844 w 2717230"/>
              <a:gd name="connsiteY7" fmla="*/ 68580 h 2179320"/>
              <a:gd name="connsiteX8" fmla="*/ 282324 w 2717230"/>
              <a:gd name="connsiteY8" fmla="*/ 38100 h 2179320"/>
              <a:gd name="connsiteX9" fmla="*/ 343284 w 2717230"/>
              <a:gd name="connsiteY9" fmla="*/ 60960 h 2179320"/>
              <a:gd name="connsiteX10" fmla="*/ 373764 w 2717230"/>
              <a:gd name="connsiteY10" fmla="*/ 76200 h 2179320"/>
              <a:gd name="connsiteX11" fmla="*/ 457584 w 2717230"/>
              <a:gd name="connsiteY11" fmla="*/ 68580 h 2179320"/>
              <a:gd name="connsiteX12" fmla="*/ 625224 w 2717230"/>
              <a:gd name="connsiteY12" fmla="*/ 60960 h 2179320"/>
              <a:gd name="connsiteX13" fmla="*/ 632844 w 2717230"/>
              <a:gd name="connsiteY13" fmla="*/ 0 h 2179320"/>
              <a:gd name="connsiteX14" fmla="*/ 846204 w 2717230"/>
              <a:gd name="connsiteY14" fmla="*/ 7620 h 2179320"/>
              <a:gd name="connsiteX15" fmla="*/ 869064 w 2717230"/>
              <a:gd name="connsiteY15" fmla="*/ 22860 h 2179320"/>
              <a:gd name="connsiteX16" fmla="*/ 899544 w 2717230"/>
              <a:gd name="connsiteY16" fmla="*/ 30480 h 2179320"/>
              <a:gd name="connsiteX17" fmla="*/ 945264 w 2717230"/>
              <a:gd name="connsiteY17" fmla="*/ 60960 h 2179320"/>
              <a:gd name="connsiteX18" fmla="*/ 975744 w 2717230"/>
              <a:gd name="connsiteY18" fmla="*/ 83820 h 2179320"/>
              <a:gd name="connsiteX19" fmla="*/ 1021464 w 2717230"/>
              <a:gd name="connsiteY19" fmla="*/ 99060 h 2179320"/>
              <a:gd name="connsiteX20" fmla="*/ 1006224 w 2717230"/>
              <a:gd name="connsiteY20" fmla="*/ 121920 h 2179320"/>
              <a:gd name="connsiteX21" fmla="*/ 1013844 w 2717230"/>
              <a:gd name="connsiteY21" fmla="*/ 182880 h 2179320"/>
              <a:gd name="connsiteX22" fmla="*/ 1051944 w 2717230"/>
              <a:gd name="connsiteY22" fmla="*/ 205740 h 2179320"/>
              <a:gd name="connsiteX23" fmla="*/ 1128144 w 2717230"/>
              <a:gd name="connsiteY23" fmla="*/ 251460 h 2179320"/>
              <a:gd name="connsiteX24" fmla="*/ 1158624 w 2717230"/>
              <a:gd name="connsiteY24" fmla="*/ 304800 h 2179320"/>
              <a:gd name="connsiteX25" fmla="*/ 1173864 w 2717230"/>
              <a:gd name="connsiteY25" fmla="*/ 350520 h 2179320"/>
              <a:gd name="connsiteX26" fmla="*/ 1189104 w 2717230"/>
              <a:gd name="connsiteY26" fmla="*/ 381000 h 2179320"/>
              <a:gd name="connsiteX27" fmla="*/ 1250064 w 2717230"/>
              <a:gd name="connsiteY27" fmla="*/ 396240 h 2179320"/>
              <a:gd name="connsiteX28" fmla="*/ 1219584 w 2717230"/>
              <a:gd name="connsiteY28" fmla="*/ 457200 h 2179320"/>
              <a:gd name="connsiteX29" fmla="*/ 1196724 w 2717230"/>
              <a:gd name="connsiteY29" fmla="*/ 472440 h 2179320"/>
              <a:gd name="connsiteX30" fmla="*/ 1189104 w 2717230"/>
              <a:gd name="connsiteY30" fmla="*/ 579120 h 2179320"/>
              <a:gd name="connsiteX31" fmla="*/ 1166244 w 2717230"/>
              <a:gd name="connsiteY31" fmla="*/ 632460 h 2179320"/>
              <a:gd name="connsiteX32" fmla="*/ 1151004 w 2717230"/>
              <a:gd name="connsiteY32" fmla="*/ 662940 h 2179320"/>
              <a:gd name="connsiteX33" fmla="*/ 1196724 w 2717230"/>
              <a:gd name="connsiteY33" fmla="*/ 670560 h 2179320"/>
              <a:gd name="connsiteX34" fmla="*/ 1227204 w 2717230"/>
              <a:gd name="connsiteY34" fmla="*/ 678180 h 2179320"/>
              <a:gd name="connsiteX35" fmla="*/ 1234824 w 2717230"/>
              <a:gd name="connsiteY35" fmla="*/ 701040 h 2179320"/>
              <a:gd name="connsiteX36" fmla="*/ 1250064 w 2717230"/>
              <a:gd name="connsiteY36" fmla="*/ 731520 h 2179320"/>
              <a:gd name="connsiteX37" fmla="*/ 1272924 w 2717230"/>
              <a:gd name="connsiteY37" fmla="*/ 739140 h 2179320"/>
              <a:gd name="connsiteX38" fmla="*/ 1356744 w 2717230"/>
              <a:gd name="connsiteY38" fmla="*/ 746760 h 2179320"/>
              <a:gd name="connsiteX39" fmla="*/ 1425324 w 2717230"/>
              <a:gd name="connsiteY39" fmla="*/ 800100 h 2179320"/>
              <a:gd name="connsiteX40" fmla="*/ 1509144 w 2717230"/>
              <a:gd name="connsiteY40" fmla="*/ 807720 h 2179320"/>
              <a:gd name="connsiteX41" fmla="*/ 1516764 w 2717230"/>
              <a:gd name="connsiteY41" fmla="*/ 830580 h 2179320"/>
              <a:gd name="connsiteX42" fmla="*/ 1562484 w 2717230"/>
              <a:gd name="connsiteY42" fmla="*/ 861060 h 2179320"/>
              <a:gd name="connsiteX43" fmla="*/ 1638684 w 2717230"/>
              <a:gd name="connsiteY43" fmla="*/ 853440 h 2179320"/>
              <a:gd name="connsiteX44" fmla="*/ 1661544 w 2717230"/>
              <a:gd name="connsiteY44" fmla="*/ 845820 h 2179320"/>
              <a:gd name="connsiteX45" fmla="*/ 1707264 w 2717230"/>
              <a:gd name="connsiteY45" fmla="*/ 792480 h 2179320"/>
              <a:gd name="connsiteX46" fmla="*/ 1760604 w 2717230"/>
              <a:gd name="connsiteY46" fmla="*/ 754380 h 2179320"/>
              <a:gd name="connsiteX47" fmla="*/ 1783464 w 2717230"/>
              <a:gd name="connsiteY47" fmla="*/ 746760 h 2179320"/>
              <a:gd name="connsiteX48" fmla="*/ 1806324 w 2717230"/>
              <a:gd name="connsiteY48" fmla="*/ 754380 h 2179320"/>
              <a:gd name="connsiteX49" fmla="*/ 1813944 w 2717230"/>
              <a:gd name="connsiteY49" fmla="*/ 807720 h 2179320"/>
              <a:gd name="connsiteX50" fmla="*/ 1928244 w 2717230"/>
              <a:gd name="connsiteY50" fmla="*/ 777240 h 2179320"/>
              <a:gd name="connsiteX51" fmla="*/ 2004444 w 2717230"/>
              <a:gd name="connsiteY51" fmla="*/ 784860 h 2179320"/>
              <a:gd name="connsiteX52" fmla="*/ 2027304 w 2717230"/>
              <a:gd name="connsiteY52" fmla="*/ 792480 h 2179320"/>
              <a:gd name="connsiteX53" fmla="*/ 2126364 w 2717230"/>
              <a:gd name="connsiteY53" fmla="*/ 784860 h 2179320"/>
              <a:gd name="connsiteX54" fmla="*/ 2248284 w 2717230"/>
              <a:gd name="connsiteY54" fmla="*/ 792480 h 2179320"/>
              <a:gd name="connsiteX55" fmla="*/ 2400684 w 2717230"/>
              <a:gd name="connsiteY55" fmla="*/ 807720 h 2179320"/>
              <a:gd name="connsiteX56" fmla="*/ 2438784 w 2717230"/>
              <a:gd name="connsiteY56" fmla="*/ 853440 h 2179320"/>
              <a:gd name="connsiteX57" fmla="*/ 2454024 w 2717230"/>
              <a:gd name="connsiteY57" fmla="*/ 876300 h 2179320"/>
              <a:gd name="connsiteX58" fmla="*/ 2438784 w 2717230"/>
              <a:gd name="connsiteY58" fmla="*/ 1074420 h 2179320"/>
              <a:gd name="connsiteX59" fmla="*/ 2446404 w 2717230"/>
              <a:gd name="connsiteY59" fmla="*/ 1143000 h 2179320"/>
              <a:gd name="connsiteX60" fmla="*/ 2469264 w 2717230"/>
              <a:gd name="connsiteY60" fmla="*/ 1203960 h 2179320"/>
              <a:gd name="connsiteX61" fmla="*/ 2476884 w 2717230"/>
              <a:gd name="connsiteY61" fmla="*/ 1226820 h 2179320"/>
              <a:gd name="connsiteX62" fmla="*/ 2408304 w 2717230"/>
              <a:gd name="connsiteY62" fmla="*/ 1287780 h 2179320"/>
              <a:gd name="connsiteX63" fmla="*/ 2347344 w 2717230"/>
              <a:gd name="connsiteY63" fmla="*/ 1348740 h 2179320"/>
              <a:gd name="connsiteX64" fmla="*/ 2354964 w 2717230"/>
              <a:gd name="connsiteY64" fmla="*/ 1371600 h 2179320"/>
              <a:gd name="connsiteX65" fmla="*/ 2400684 w 2717230"/>
              <a:gd name="connsiteY65" fmla="*/ 1325880 h 2179320"/>
              <a:gd name="connsiteX66" fmla="*/ 2415924 w 2717230"/>
              <a:gd name="connsiteY66" fmla="*/ 1303020 h 2179320"/>
              <a:gd name="connsiteX67" fmla="*/ 2423544 w 2717230"/>
              <a:gd name="connsiteY67" fmla="*/ 1280160 h 2179320"/>
              <a:gd name="connsiteX68" fmla="*/ 2385444 w 2717230"/>
              <a:gd name="connsiteY68" fmla="*/ 1310640 h 2179320"/>
              <a:gd name="connsiteX69" fmla="*/ 2377824 w 2717230"/>
              <a:gd name="connsiteY69" fmla="*/ 1379220 h 2179320"/>
              <a:gd name="connsiteX70" fmla="*/ 2400684 w 2717230"/>
              <a:gd name="connsiteY70" fmla="*/ 1402080 h 2179320"/>
              <a:gd name="connsiteX71" fmla="*/ 2423544 w 2717230"/>
              <a:gd name="connsiteY71" fmla="*/ 1409700 h 2179320"/>
              <a:gd name="connsiteX72" fmla="*/ 2438784 w 2717230"/>
              <a:gd name="connsiteY72" fmla="*/ 1447800 h 2179320"/>
              <a:gd name="connsiteX73" fmla="*/ 2454024 w 2717230"/>
              <a:gd name="connsiteY73" fmla="*/ 1539240 h 2179320"/>
              <a:gd name="connsiteX74" fmla="*/ 2499744 w 2717230"/>
              <a:gd name="connsiteY74" fmla="*/ 1584960 h 2179320"/>
              <a:gd name="connsiteX75" fmla="*/ 2514984 w 2717230"/>
              <a:gd name="connsiteY75" fmla="*/ 1554480 h 2179320"/>
              <a:gd name="connsiteX76" fmla="*/ 2522604 w 2717230"/>
              <a:gd name="connsiteY76" fmla="*/ 1508760 h 2179320"/>
              <a:gd name="connsiteX77" fmla="*/ 2530224 w 2717230"/>
              <a:gd name="connsiteY77" fmla="*/ 1485900 h 2179320"/>
              <a:gd name="connsiteX78" fmla="*/ 2568324 w 2717230"/>
              <a:gd name="connsiteY78" fmla="*/ 1600200 h 2179320"/>
              <a:gd name="connsiteX79" fmla="*/ 2591184 w 2717230"/>
              <a:gd name="connsiteY79" fmla="*/ 1623060 h 2179320"/>
              <a:gd name="connsiteX80" fmla="*/ 2713104 w 2717230"/>
              <a:gd name="connsiteY80" fmla="*/ 1615440 h 2179320"/>
              <a:gd name="connsiteX81" fmla="*/ 2652144 w 2717230"/>
              <a:gd name="connsiteY81" fmla="*/ 1623060 h 2179320"/>
              <a:gd name="connsiteX82" fmla="*/ 2553084 w 2717230"/>
              <a:gd name="connsiteY82" fmla="*/ 1653540 h 2179320"/>
              <a:gd name="connsiteX83" fmla="*/ 2484504 w 2717230"/>
              <a:gd name="connsiteY83" fmla="*/ 1668780 h 2179320"/>
              <a:gd name="connsiteX84" fmla="*/ 2415924 w 2717230"/>
              <a:gd name="connsiteY84" fmla="*/ 1676400 h 2179320"/>
              <a:gd name="connsiteX85" fmla="*/ 2332104 w 2717230"/>
              <a:gd name="connsiteY85" fmla="*/ 1691640 h 2179320"/>
              <a:gd name="connsiteX86" fmla="*/ 2278764 w 2717230"/>
              <a:gd name="connsiteY86" fmla="*/ 1706880 h 2179320"/>
              <a:gd name="connsiteX87" fmla="*/ 2309244 w 2717230"/>
              <a:gd name="connsiteY87" fmla="*/ 1722120 h 2179320"/>
              <a:gd name="connsiteX88" fmla="*/ 2362584 w 2717230"/>
              <a:gd name="connsiteY88" fmla="*/ 1729740 h 2179320"/>
              <a:gd name="connsiteX89" fmla="*/ 2385444 w 2717230"/>
              <a:gd name="connsiteY89" fmla="*/ 1737360 h 2179320"/>
              <a:gd name="connsiteX90" fmla="*/ 2377824 w 2717230"/>
              <a:gd name="connsiteY90" fmla="*/ 1767840 h 2179320"/>
              <a:gd name="connsiteX91" fmla="*/ 2339724 w 2717230"/>
              <a:gd name="connsiteY91" fmla="*/ 1783080 h 2179320"/>
              <a:gd name="connsiteX92" fmla="*/ 2309244 w 2717230"/>
              <a:gd name="connsiteY92" fmla="*/ 1798320 h 2179320"/>
              <a:gd name="connsiteX93" fmla="*/ 2278764 w 2717230"/>
              <a:gd name="connsiteY93" fmla="*/ 1790700 h 2179320"/>
              <a:gd name="connsiteX94" fmla="*/ 2126364 w 2717230"/>
              <a:gd name="connsiteY94" fmla="*/ 1813560 h 2179320"/>
              <a:gd name="connsiteX95" fmla="*/ 2034924 w 2717230"/>
              <a:gd name="connsiteY95" fmla="*/ 1882140 h 2179320"/>
              <a:gd name="connsiteX96" fmla="*/ 2004444 w 2717230"/>
              <a:gd name="connsiteY96" fmla="*/ 1905000 h 2179320"/>
              <a:gd name="connsiteX97" fmla="*/ 1943484 w 2717230"/>
              <a:gd name="connsiteY97" fmla="*/ 1912620 h 2179320"/>
              <a:gd name="connsiteX98" fmla="*/ 1913004 w 2717230"/>
              <a:gd name="connsiteY98" fmla="*/ 1935480 h 2179320"/>
              <a:gd name="connsiteX99" fmla="*/ 1890144 w 2717230"/>
              <a:gd name="connsiteY99" fmla="*/ 1943100 h 2179320"/>
              <a:gd name="connsiteX100" fmla="*/ 1859664 w 2717230"/>
              <a:gd name="connsiteY100" fmla="*/ 1958340 h 2179320"/>
              <a:gd name="connsiteX101" fmla="*/ 1806324 w 2717230"/>
              <a:gd name="connsiteY101" fmla="*/ 1973580 h 2179320"/>
              <a:gd name="connsiteX102" fmla="*/ 1791084 w 2717230"/>
              <a:gd name="connsiteY102" fmla="*/ 1943100 h 2179320"/>
              <a:gd name="connsiteX103" fmla="*/ 1775844 w 2717230"/>
              <a:gd name="connsiteY103" fmla="*/ 1920240 h 2179320"/>
              <a:gd name="connsiteX104" fmla="*/ 1783464 w 2717230"/>
              <a:gd name="connsiteY104" fmla="*/ 1866900 h 2179320"/>
              <a:gd name="connsiteX105" fmla="*/ 1775844 w 2717230"/>
              <a:gd name="connsiteY105" fmla="*/ 1836420 h 2179320"/>
              <a:gd name="connsiteX106" fmla="*/ 1806324 w 2717230"/>
              <a:gd name="connsiteY106" fmla="*/ 1706880 h 2179320"/>
              <a:gd name="connsiteX107" fmla="*/ 1791084 w 2717230"/>
              <a:gd name="connsiteY107" fmla="*/ 1684020 h 2179320"/>
              <a:gd name="connsiteX108" fmla="*/ 1806324 w 2717230"/>
              <a:gd name="connsiteY108" fmla="*/ 1638300 h 2179320"/>
              <a:gd name="connsiteX109" fmla="*/ 1813944 w 2717230"/>
              <a:gd name="connsiteY109" fmla="*/ 1607820 h 2179320"/>
              <a:gd name="connsiteX110" fmla="*/ 1829184 w 2717230"/>
              <a:gd name="connsiteY110" fmla="*/ 1584960 h 2179320"/>
              <a:gd name="connsiteX111" fmla="*/ 1821564 w 2717230"/>
              <a:gd name="connsiteY111" fmla="*/ 1524000 h 2179320"/>
              <a:gd name="connsiteX112" fmla="*/ 1798704 w 2717230"/>
              <a:gd name="connsiteY112" fmla="*/ 1516380 h 2179320"/>
              <a:gd name="connsiteX113" fmla="*/ 1775844 w 2717230"/>
              <a:gd name="connsiteY113" fmla="*/ 1493520 h 2179320"/>
              <a:gd name="connsiteX114" fmla="*/ 1730124 w 2717230"/>
              <a:gd name="connsiteY114" fmla="*/ 1516380 h 2179320"/>
              <a:gd name="connsiteX115" fmla="*/ 1707264 w 2717230"/>
              <a:gd name="connsiteY115" fmla="*/ 1539240 h 2179320"/>
              <a:gd name="connsiteX116" fmla="*/ 1676784 w 2717230"/>
              <a:gd name="connsiteY116" fmla="*/ 1562100 h 2179320"/>
              <a:gd name="connsiteX117" fmla="*/ 1653924 w 2717230"/>
              <a:gd name="connsiteY117" fmla="*/ 1584960 h 2179320"/>
              <a:gd name="connsiteX118" fmla="*/ 1623444 w 2717230"/>
              <a:gd name="connsiteY118" fmla="*/ 1592580 h 2179320"/>
              <a:gd name="connsiteX119" fmla="*/ 1615824 w 2717230"/>
              <a:gd name="connsiteY119" fmla="*/ 1630680 h 2179320"/>
              <a:gd name="connsiteX120" fmla="*/ 1524384 w 2717230"/>
              <a:gd name="connsiteY120" fmla="*/ 1661160 h 2179320"/>
              <a:gd name="connsiteX121" fmla="*/ 1486284 w 2717230"/>
              <a:gd name="connsiteY121" fmla="*/ 1691640 h 2179320"/>
              <a:gd name="connsiteX122" fmla="*/ 1463424 w 2717230"/>
              <a:gd name="connsiteY122" fmla="*/ 1699260 h 2179320"/>
              <a:gd name="connsiteX123" fmla="*/ 1455804 w 2717230"/>
              <a:gd name="connsiteY123" fmla="*/ 1676400 h 2179320"/>
              <a:gd name="connsiteX124" fmla="*/ 1341504 w 2717230"/>
              <a:gd name="connsiteY124" fmla="*/ 1676400 h 2179320"/>
              <a:gd name="connsiteX125" fmla="*/ 1349124 w 2717230"/>
              <a:gd name="connsiteY125" fmla="*/ 1706880 h 2179320"/>
              <a:gd name="connsiteX126" fmla="*/ 1371984 w 2717230"/>
              <a:gd name="connsiteY126" fmla="*/ 1744980 h 2179320"/>
              <a:gd name="connsiteX127" fmla="*/ 1326264 w 2717230"/>
              <a:gd name="connsiteY127" fmla="*/ 1752600 h 2179320"/>
              <a:gd name="connsiteX128" fmla="*/ 1257684 w 2717230"/>
              <a:gd name="connsiteY128" fmla="*/ 1775460 h 2179320"/>
              <a:gd name="connsiteX129" fmla="*/ 1211964 w 2717230"/>
              <a:gd name="connsiteY129" fmla="*/ 1790700 h 2179320"/>
              <a:gd name="connsiteX130" fmla="*/ 1189104 w 2717230"/>
              <a:gd name="connsiteY130" fmla="*/ 1813560 h 2179320"/>
              <a:gd name="connsiteX131" fmla="*/ 1105284 w 2717230"/>
              <a:gd name="connsiteY131" fmla="*/ 1859280 h 2179320"/>
              <a:gd name="connsiteX132" fmla="*/ 1097664 w 2717230"/>
              <a:gd name="connsiteY132" fmla="*/ 2004060 h 2179320"/>
              <a:gd name="connsiteX133" fmla="*/ 1074804 w 2717230"/>
              <a:gd name="connsiteY133" fmla="*/ 2019300 h 2179320"/>
              <a:gd name="connsiteX134" fmla="*/ 1105284 w 2717230"/>
              <a:gd name="connsiteY134" fmla="*/ 2034540 h 2179320"/>
              <a:gd name="connsiteX135" fmla="*/ 1097664 w 2717230"/>
              <a:gd name="connsiteY135" fmla="*/ 2118360 h 2179320"/>
              <a:gd name="connsiteX136" fmla="*/ 1082424 w 2717230"/>
              <a:gd name="connsiteY136" fmla="*/ 2164080 h 2179320"/>
              <a:gd name="connsiteX137" fmla="*/ 1051944 w 2717230"/>
              <a:gd name="connsiteY137" fmla="*/ 2179320 h 2179320"/>
              <a:gd name="connsiteX138" fmla="*/ 998604 w 2717230"/>
              <a:gd name="connsiteY138" fmla="*/ 2156460 h 2179320"/>
              <a:gd name="connsiteX139" fmla="*/ 1044324 w 2717230"/>
              <a:gd name="connsiteY139" fmla="*/ 2095500 h 2179320"/>
              <a:gd name="connsiteX140" fmla="*/ 1036704 w 2717230"/>
              <a:gd name="connsiteY140" fmla="*/ 2065020 h 2179320"/>
              <a:gd name="connsiteX141" fmla="*/ 1013844 w 2717230"/>
              <a:gd name="connsiteY141" fmla="*/ 2057400 h 2179320"/>
              <a:gd name="connsiteX142" fmla="*/ 990984 w 2717230"/>
              <a:gd name="connsiteY142" fmla="*/ 2034540 h 2179320"/>
              <a:gd name="connsiteX143" fmla="*/ 968124 w 2717230"/>
              <a:gd name="connsiteY143" fmla="*/ 1988820 h 2179320"/>
              <a:gd name="connsiteX144" fmla="*/ 937644 w 2717230"/>
              <a:gd name="connsiteY144" fmla="*/ 1935480 h 2179320"/>
              <a:gd name="connsiteX145" fmla="*/ 907164 w 2717230"/>
              <a:gd name="connsiteY145" fmla="*/ 1920240 h 2179320"/>
              <a:gd name="connsiteX146" fmla="*/ 884304 w 2717230"/>
              <a:gd name="connsiteY146" fmla="*/ 1897380 h 2179320"/>
              <a:gd name="connsiteX147" fmla="*/ 876684 w 2717230"/>
              <a:gd name="connsiteY147" fmla="*/ 1874520 h 2179320"/>
              <a:gd name="connsiteX148" fmla="*/ 891924 w 2717230"/>
              <a:gd name="connsiteY148" fmla="*/ 1790700 h 2179320"/>
              <a:gd name="connsiteX149" fmla="*/ 884304 w 2717230"/>
              <a:gd name="connsiteY149" fmla="*/ 1516380 h 2179320"/>
              <a:gd name="connsiteX150" fmla="*/ 876684 w 2717230"/>
              <a:gd name="connsiteY150" fmla="*/ 1493520 h 2179320"/>
              <a:gd name="connsiteX151" fmla="*/ 853824 w 2717230"/>
              <a:gd name="connsiteY151" fmla="*/ 1470660 h 2179320"/>
              <a:gd name="connsiteX152" fmla="*/ 838584 w 2717230"/>
              <a:gd name="connsiteY152" fmla="*/ 1447800 h 2179320"/>
              <a:gd name="connsiteX153" fmla="*/ 846204 w 2717230"/>
              <a:gd name="connsiteY153" fmla="*/ 1386840 h 2179320"/>
              <a:gd name="connsiteX154" fmla="*/ 853824 w 2717230"/>
              <a:gd name="connsiteY154" fmla="*/ 1287780 h 2179320"/>
              <a:gd name="connsiteX155" fmla="*/ 846204 w 2717230"/>
              <a:gd name="connsiteY155" fmla="*/ 1264920 h 2179320"/>
              <a:gd name="connsiteX156" fmla="*/ 830964 w 2717230"/>
              <a:gd name="connsiteY156" fmla="*/ 1242060 h 2179320"/>
              <a:gd name="connsiteX157" fmla="*/ 838584 w 2717230"/>
              <a:gd name="connsiteY157" fmla="*/ 1097280 h 2179320"/>
              <a:gd name="connsiteX158" fmla="*/ 846204 w 2717230"/>
              <a:gd name="connsiteY158" fmla="*/ 1074420 h 2179320"/>
              <a:gd name="connsiteX159" fmla="*/ 853824 w 2717230"/>
              <a:gd name="connsiteY159" fmla="*/ 1043940 h 2179320"/>
              <a:gd name="connsiteX160" fmla="*/ 869064 w 2717230"/>
              <a:gd name="connsiteY160" fmla="*/ 982980 h 2179320"/>
              <a:gd name="connsiteX161" fmla="*/ 914784 w 2717230"/>
              <a:gd name="connsiteY161" fmla="*/ 944880 h 2179320"/>
              <a:gd name="connsiteX162" fmla="*/ 907164 w 2717230"/>
              <a:gd name="connsiteY162" fmla="*/ 906780 h 2179320"/>
              <a:gd name="connsiteX163" fmla="*/ 899544 w 2717230"/>
              <a:gd name="connsiteY163" fmla="*/ 822960 h 2179320"/>
              <a:gd name="connsiteX164" fmla="*/ 869064 w 2717230"/>
              <a:gd name="connsiteY164" fmla="*/ 807720 h 2179320"/>
              <a:gd name="connsiteX165" fmla="*/ 861444 w 2717230"/>
              <a:gd name="connsiteY165" fmla="*/ 670560 h 2179320"/>
              <a:gd name="connsiteX166" fmla="*/ 853824 w 2717230"/>
              <a:gd name="connsiteY166" fmla="*/ 594360 h 2179320"/>
              <a:gd name="connsiteX167" fmla="*/ 884304 w 2717230"/>
              <a:gd name="connsiteY167" fmla="*/ 586740 h 2179320"/>
              <a:gd name="connsiteX168" fmla="*/ 838584 w 2717230"/>
              <a:gd name="connsiteY168" fmla="*/ 571500 h 2179320"/>
              <a:gd name="connsiteX169" fmla="*/ 785244 w 2717230"/>
              <a:gd name="connsiteY169" fmla="*/ 617220 h 2179320"/>
              <a:gd name="connsiteX170" fmla="*/ 777624 w 2717230"/>
              <a:gd name="connsiteY170" fmla="*/ 655320 h 2179320"/>
              <a:gd name="connsiteX171" fmla="*/ 770004 w 2717230"/>
              <a:gd name="connsiteY171" fmla="*/ 769620 h 2179320"/>
              <a:gd name="connsiteX172" fmla="*/ 754764 w 2717230"/>
              <a:gd name="connsiteY172" fmla="*/ 792480 h 2179320"/>
              <a:gd name="connsiteX173" fmla="*/ 716664 w 2717230"/>
              <a:gd name="connsiteY173" fmla="*/ 784860 h 2179320"/>
              <a:gd name="connsiteX174" fmla="*/ 693804 w 2717230"/>
              <a:gd name="connsiteY174" fmla="*/ 792480 h 2179320"/>
              <a:gd name="connsiteX175" fmla="*/ 625224 w 2717230"/>
              <a:gd name="connsiteY175" fmla="*/ 838200 h 2179320"/>
              <a:gd name="connsiteX176" fmla="*/ 602364 w 2717230"/>
              <a:gd name="connsiteY176" fmla="*/ 868680 h 2179320"/>
              <a:gd name="connsiteX177" fmla="*/ 533784 w 2717230"/>
              <a:gd name="connsiteY177" fmla="*/ 876300 h 2179320"/>
              <a:gd name="connsiteX178" fmla="*/ 495684 w 2717230"/>
              <a:gd name="connsiteY178" fmla="*/ 899160 h 2179320"/>
              <a:gd name="connsiteX179" fmla="*/ 472824 w 2717230"/>
              <a:gd name="connsiteY179" fmla="*/ 891540 h 2179320"/>
              <a:gd name="connsiteX180" fmla="*/ 480444 w 2717230"/>
              <a:gd name="connsiteY180" fmla="*/ 845820 h 2179320"/>
              <a:gd name="connsiteX181" fmla="*/ 465204 w 2717230"/>
              <a:gd name="connsiteY181" fmla="*/ 815340 h 2179320"/>
              <a:gd name="connsiteX182" fmla="*/ 411864 w 2717230"/>
              <a:gd name="connsiteY182" fmla="*/ 807720 h 2179320"/>
              <a:gd name="connsiteX183" fmla="*/ 381384 w 2717230"/>
              <a:gd name="connsiteY183" fmla="*/ 792480 h 2179320"/>
              <a:gd name="connsiteX184" fmla="*/ 320424 w 2717230"/>
              <a:gd name="connsiteY184" fmla="*/ 746760 h 2179320"/>
              <a:gd name="connsiteX185" fmla="*/ 289944 w 2717230"/>
              <a:gd name="connsiteY185" fmla="*/ 685800 h 2179320"/>
              <a:gd name="connsiteX186" fmla="*/ 282324 w 2717230"/>
              <a:gd name="connsiteY186" fmla="*/ 662940 h 2179320"/>
              <a:gd name="connsiteX187" fmla="*/ 251844 w 2717230"/>
              <a:gd name="connsiteY187" fmla="*/ 640080 h 2179320"/>
              <a:gd name="connsiteX188" fmla="*/ 206124 w 2717230"/>
              <a:gd name="connsiteY188" fmla="*/ 601980 h 2179320"/>
              <a:gd name="connsiteX189" fmla="*/ 168024 w 2717230"/>
              <a:gd name="connsiteY189" fmla="*/ 548640 h 2179320"/>
              <a:gd name="connsiteX190" fmla="*/ 145164 w 2717230"/>
              <a:gd name="connsiteY190" fmla="*/ 533400 h 2179320"/>
              <a:gd name="connsiteX191" fmla="*/ 129924 w 2717230"/>
              <a:gd name="connsiteY191" fmla="*/ 472440 h 2179320"/>
              <a:gd name="connsiteX192" fmla="*/ 152784 w 2717230"/>
              <a:gd name="connsiteY192" fmla="*/ 457200 h 2179320"/>
              <a:gd name="connsiteX193" fmla="*/ 175644 w 2717230"/>
              <a:gd name="connsiteY193" fmla="*/ 487680 h 2179320"/>
              <a:gd name="connsiteX194" fmla="*/ 183264 w 2717230"/>
              <a:gd name="connsiteY194" fmla="*/ 510540 h 2179320"/>
              <a:gd name="connsiteX195" fmla="*/ 221364 w 2717230"/>
              <a:gd name="connsiteY195" fmla="*/ 502920 h 2179320"/>
              <a:gd name="connsiteX196" fmla="*/ 244224 w 2717230"/>
              <a:gd name="connsiteY196" fmla="*/ 487680 h 2179320"/>
              <a:gd name="connsiteX197" fmla="*/ 328044 w 2717230"/>
              <a:gd name="connsiteY197" fmla="*/ 472440 h 2179320"/>
              <a:gd name="connsiteX198" fmla="*/ 358524 w 2717230"/>
              <a:gd name="connsiteY198" fmla="*/ 441960 h 2179320"/>
              <a:gd name="connsiteX199" fmla="*/ 381384 w 2717230"/>
              <a:gd name="connsiteY199" fmla="*/ 434340 h 2179320"/>
              <a:gd name="connsiteX200" fmla="*/ 404244 w 2717230"/>
              <a:gd name="connsiteY200" fmla="*/ 419100 h 2179320"/>
              <a:gd name="connsiteX201" fmla="*/ 419484 w 2717230"/>
              <a:gd name="connsiteY201" fmla="*/ 396240 h 2179320"/>
              <a:gd name="connsiteX202" fmla="*/ 465204 w 2717230"/>
              <a:gd name="connsiteY202" fmla="*/ 365760 h 2179320"/>
              <a:gd name="connsiteX203" fmla="*/ 457584 w 2717230"/>
              <a:gd name="connsiteY203" fmla="*/ 335280 h 2179320"/>
              <a:gd name="connsiteX204" fmla="*/ 381384 w 2717230"/>
              <a:gd name="connsiteY204" fmla="*/ 373380 h 2179320"/>
              <a:gd name="connsiteX205" fmla="*/ 335664 w 2717230"/>
              <a:gd name="connsiteY205" fmla="*/ 396240 h 2179320"/>
              <a:gd name="connsiteX206" fmla="*/ 305184 w 2717230"/>
              <a:gd name="connsiteY206" fmla="*/ 403860 h 2179320"/>
              <a:gd name="connsiteX207" fmla="*/ 274704 w 2717230"/>
              <a:gd name="connsiteY207" fmla="*/ 388620 h 2179320"/>
              <a:gd name="connsiteX208" fmla="*/ 236604 w 2717230"/>
              <a:gd name="connsiteY208" fmla="*/ 373380 h 2179320"/>
              <a:gd name="connsiteX209" fmla="*/ 190884 w 2717230"/>
              <a:gd name="connsiteY209" fmla="*/ 342900 h 2179320"/>
              <a:gd name="connsiteX210" fmla="*/ 137544 w 2717230"/>
              <a:gd name="connsiteY210" fmla="*/ 320040 h 2179320"/>
              <a:gd name="connsiteX211" fmla="*/ 122304 w 2717230"/>
              <a:gd name="connsiteY211" fmla="*/ 289560 h 2179320"/>
              <a:gd name="connsiteX212" fmla="*/ 107064 w 2717230"/>
              <a:gd name="connsiteY212" fmla="*/ 266700 h 2179320"/>
              <a:gd name="connsiteX213" fmla="*/ 84204 w 2717230"/>
              <a:gd name="connsiteY213" fmla="*/ 220980 h 2179320"/>
              <a:gd name="connsiteX214" fmla="*/ 53724 w 2717230"/>
              <a:gd name="connsiteY214" fmla="*/ 198120 h 2179320"/>
              <a:gd name="connsiteX215" fmla="*/ 23244 w 2717230"/>
              <a:gd name="connsiteY215" fmla="*/ 152400 h 2179320"/>
              <a:gd name="connsiteX216" fmla="*/ 384 w 2717230"/>
              <a:gd name="connsiteY216" fmla="*/ 144780 h 21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717230" h="2179320">
                <a:moveTo>
                  <a:pt x="384" y="144780"/>
                </a:moveTo>
                <a:cubicBezTo>
                  <a:pt x="2924" y="132080"/>
                  <a:pt x="-4059" y="16640"/>
                  <a:pt x="38484" y="76200"/>
                </a:cubicBezTo>
                <a:cubicBezTo>
                  <a:pt x="43807" y="83652"/>
                  <a:pt x="48644" y="91440"/>
                  <a:pt x="53724" y="99060"/>
                </a:cubicBezTo>
                <a:cubicBezTo>
                  <a:pt x="111183" y="79907"/>
                  <a:pt x="40358" y="105743"/>
                  <a:pt x="99444" y="76200"/>
                </a:cubicBezTo>
                <a:cubicBezTo>
                  <a:pt x="106628" y="72608"/>
                  <a:pt x="114684" y="71120"/>
                  <a:pt x="122304" y="68580"/>
                </a:cubicBezTo>
                <a:cubicBezTo>
                  <a:pt x="129924" y="58420"/>
                  <a:pt x="132953" y="41589"/>
                  <a:pt x="145164" y="38100"/>
                </a:cubicBezTo>
                <a:cubicBezTo>
                  <a:pt x="156086" y="34979"/>
                  <a:pt x="164722" y="50219"/>
                  <a:pt x="175644" y="53340"/>
                </a:cubicBezTo>
                <a:cubicBezTo>
                  <a:pt x="200550" y="60456"/>
                  <a:pt x="226444" y="63500"/>
                  <a:pt x="251844" y="68580"/>
                </a:cubicBezTo>
                <a:cubicBezTo>
                  <a:pt x="262004" y="58420"/>
                  <a:pt x="268693" y="42644"/>
                  <a:pt x="282324" y="38100"/>
                </a:cubicBezTo>
                <a:cubicBezTo>
                  <a:pt x="306659" y="29988"/>
                  <a:pt x="325731" y="50930"/>
                  <a:pt x="343284" y="60960"/>
                </a:cubicBezTo>
                <a:cubicBezTo>
                  <a:pt x="353147" y="66596"/>
                  <a:pt x="363604" y="71120"/>
                  <a:pt x="373764" y="76200"/>
                </a:cubicBezTo>
                <a:cubicBezTo>
                  <a:pt x="401704" y="73660"/>
                  <a:pt x="429580" y="70277"/>
                  <a:pt x="457584" y="68580"/>
                </a:cubicBezTo>
                <a:cubicBezTo>
                  <a:pt x="513419" y="65196"/>
                  <a:pt x="573132" y="81344"/>
                  <a:pt x="625224" y="60960"/>
                </a:cubicBezTo>
                <a:cubicBezTo>
                  <a:pt x="644294" y="53498"/>
                  <a:pt x="630304" y="20320"/>
                  <a:pt x="632844" y="0"/>
                </a:cubicBezTo>
                <a:cubicBezTo>
                  <a:pt x="703964" y="2540"/>
                  <a:pt x="775370" y="765"/>
                  <a:pt x="846204" y="7620"/>
                </a:cubicBezTo>
                <a:cubicBezTo>
                  <a:pt x="855320" y="8502"/>
                  <a:pt x="860646" y="19252"/>
                  <a:pt x="869064" y="22860"/>
                </a:cubicBezTo>
                <a:cubicBezTo>
                  <a:pt x="878690" y="26985"/>
                  <a:pt x="889384" y="27940"/>
                  <a:pt x="899544" y="30480"/>
                </a:cubicBezTo>
                <a:cubicBezTo>
                  <a:pt x="914784" y="40640"/>
                  <a:pt x="930611" y="49970"/>
                  <a:pt x="945264" y="60960"/>
                </a:cubicBezTo>
                <a:cubicBezTo>
                  <a:pt x="955424" y="68580"/>
                  <a:pt x="964385" y="78140"/>
                  <a:pt x="975744" y="83820"/>
                </a:cubicBezTo>
                <a:cubicBezTo>
                  <a:pt x="990112" y="91004"/>
                  <a:pt x="1021464" y="99060"/>
                  <a:pt x="1021464" y="99060"/>
                </a:cubicBezTo>
                <a:cubicBezTo>
                  <a:pt x="1016384" y="106680"/>
                  <a:pt x="1007053" y="112800"/>
                  <a:pt x="1006224" y="121920"/>
                </a:cubicBezTo>
                <a:cubicBezTo>
                  <a:pt x="1004370" y="142314"/>
                  <a:pt x="1004038" y="164902"/>
                  <a:pt x="1013844" y="182880"/>
                </a:cubicBezTo>
                <a:cubicBezTo>
                  <a:pt x="1020936" y="195882"/>
                  <a:pt x="1039449" y="197789"/>
                  <a:pt x="1051944" y="205740"/>
                </a:cubicBezTo>
                <a:cubicBezTo>
                  <a:pt x="1119376" y="248651"/>
                  <a:pt x="1073678" y="224227"/>
                  <a:pt x="1128144" y="251460"/>
                </a:cubicBezTo>
                <a:cubicBezTo>
                  <a:pt x="1141891" y="272080"/>
                  <a:pt x="1148956" y="280630"/>
                  <a:pt x="1158624" y="304800"/>
                </a:cubicBezTo>
                <a:cubicBezTo>
                  <a:pt x="1164590" y="319715"/>
                  <a:pt x="1166680" y="336152"/>
                  <a:pt x="1173864" y="350520"/>
                </a:cubicBezTo>
                <a:cubicBezTo>
                  <a:pt x="1178944" y="360680"/>
                  <a:pt x="1179364" y="375156"/>
                  <a:pt x="1189104" y="381000"/>
                </a:cubicBezTo>
                <a:cubicBezTo>
                  <a:pt x="1207065" y="391776"/>
                  <a:pt x="1229744" y="391160"/>
                  <a:pt x="1250064" y="396240"/>
                </a:cubicBezTo>
                <a:cubicBezTo>
                  <a:pt x="1242788" y="414431"/>
                  <a:pt x="1234802" y="441982"/>
                  <a:pt x="1219584" y="457200"/>
                </a:cubicBezTo>
                <a:cubicBezTo>
                  <a:pt x="1213108" y="463676"/>
                  <a:pt x="1204344" y="467360"/>
                  <a:pt x="1196724" y="472440"/>
                </a:cubicBezTo>
                <a:cubicBezTo>
                  <a:pt x="1167468" y="560209"/>
                  <a:pt x="1189104" y="473382"/>
                  <a:pt x="1189104" y="579120"/>
                </a:cubicBezTo>
                <a:cubicBezTo>
                  <a:pt x="1189104" y="607280"/>
                  <a:pt x="1178687" y="610684"/>
                  <a:pt x="1166244" y="632460"/>
                </a:cubicBezTo>
                <a:cubicBezTo>
                  <a:pt x="1160608" y="642323"/>
                  <a:pt x="1156084" y="652780"/>
                  <a:pt x="1151004" y="662940"/>
                </a:cubicBezTo>
                <a:cubicBezTo>
                  <a:pt x="1166244" y="665480"/>
                  <a:pt x="1181574" y="667530"/>
                  <a:pt x="1196724" y="670560"/>
                </a:cubicBezTo>
                <a:cubicBezTo>
                  <a:pt x="1206993" y="672614"/>
                  <a:pt x="1219026" y="671638"/>
                  <a:pt x="1227204" y="678180"/>
                </a:cubicBezTo>
                <a:cubicBezTo>
                  <a:pt x="1233476" y="683198"/>
                  <a:pt x="1231660" y="693657"/>
                  <a:pt x="1234824" y="701040"/>
                </a:cubicBezTo>
                <a:cubicBezTo>
                  <a:pt x="1239299" y="711481"/>
                  <a:pt x="1242032" y="723488"/>
                  <a:pt x="1250064" y="731520"/>
                </a:cubicBezTo>
                <a:cubicBezTo>
                  <a:pt x="1255744" y="737200"/>
                  <a:pt x="1264973" y="738004"/>
                  <a:pt x="1272924" y="739140"/>
                </a:cubicBezTo>
                <a:cubicBezTo>
                  <a:pt x="1300697" y="743108"/>
                  <a:pt x="1328804" y="744220"/>
                  <a:pt x="1356744" y="746760"/>
                </a:cubicBezTo>
                <a:cubicBezTo>
                  <a:pt x="1374870" y="764886"/>
                  <a:pt x="1398433" y="793377"/>
                  <a:pt x="1425324" y="800100"/>
                </a:cubicBezTo>
                <a:cubicBezTo>
                  <a:pt x="1452542" y="806904"/>
                  <a:pt x="1481204" y="805180"/>
                  <a:pt x="1509144" y="807720"/>
                </a:cubicBezTo>
                <a:cubicBezTo>
                  <a:pt x="1511684" y="815340"/>
                  <a:pt x="1511084" y="824900"/>
                  <a:pt x="1516764" y="830580"/>
                </a:cubicBezTo>
                <a:cubicBezTo>
                  <a:pt x="1529716" y="843532"/>
                  <a:pt x="1562484" y="861060"/>
                  <a:pt x="1562484" y="861060"/>
                </a:cubicBezTo>
                <a:cubicBezTo>
                  <a:pt x="1587884" y="858520"/>
                  <a:pt x="1613454" y="857322"/>
                  <a:pt x="1638684" y="853440"/>
                </a:cubicBezTo>
                <a:cubicBezTo>
                  <a:pt x="1646623" y="852219"/>
                  <a:pt x="1655008" y="850489"/>
                  <a:pt x="1661544" y="845820"/>
                </a:cubicBezTo>
                <a:cubicBezTo>
                  <a:pt x="1725270" y="800301"/>
                  <a:pt x="1666991" y="832753"/>
                  <a:pt x="1707264" y="792480"/>
                </a:cubicBezTo>
                <a:cubicBezTo>
                  <a:pt x="1710716" y="789028"/>
                  <a:pt x="1751951" y="758707"/>
                  <a:pt x="1760604" y="754380"/>
                </a:cubicBezTo>
                <a:cubicBezTo>
                  <a:pt x="1767788" y="750788"/>
                  <a:pt x="1775844" y="749300"/>
                  <a:pt x="1783464" y="746760"/>
                </a:cubicBezTo>
                <a:cubicBezTo>
                  <a:pt x="1791084" y="749300"/>
                  <a:pt x="1802732" y="747196"/>
                  <a:pt x="1806324" y="754380"/>
                </a:cubicBezTo>
                <a:cubicBezTo>
                  <a:pt x="1814356" y="770444"/>
                  <a:pt x="1796778" y="802438"/>
                  <a:pt x="1813944" y="807720"/>
                </a:cubicBezTo>
                <a:cubicBezTo>
                  <a:pt x="1826844" y="811689"/>
                  <a:pt x="1897649" y="787438"/>
                  <a:pt x="1928244" y="777240"/>
                </a:cubicBezTo>
                <a:cubicBezTo>
                  <a:pt x="1953644" y="779780"/>
                  <a:pt x="1979214" y="780978"/>
                  <a:pt x="2004444" y="784860"/>
                </a:cubicBezTo>
                <a:cubicBezTo>
                  <a:pt x="2012383" y="786081"/>
                  <a:pt x="2019272" y="792480"/>
                  <a:pt x="2027304" y="792480"/>
                </a:cubicBezTo>
                <a:cubicBezTo>
                  <a:pt x="2060422" y="792480"/>
                  <a:pt x="2093344" y="787400"/>
                  <a:pt x="2126364" y="784860"/>
                </a:cubicBezTo>
                <a:cubicBezTo>
                  <a:pt x="2190654" y="768787"/>
                  <a:pt x="2135206" y="778345"/>
                  <a:pt x="2248284" y="792480"/>
                </a:cubicBezTo>
                <a:cubicBezTo>
                  <a:pt x="2298943" y="798812"/>
                  <a:pt x="2349884" y="802640"/>
                  <a:pt x="2400684" y="807720"/>
                </a:cubicBezTo>
                <a:cubicBezTo>
                  <a:pt x="2438522" y="864477"/>
                  <a:pt x="2389891" y="794768"/>
                  <a:pt x="2438784" y="853440"/>
                </a:cubicBezTo>
                <a:cubicBezTo>
                  <a:pt x="2444647" y="860475"/>
                  <a:pt x="2448944" y="868680"/>
                  <a:pt x="2454024" y="876300"/>
                </a:cubicBezTo>
                <a:cubicBezTo>
                  <a:pt x="2451850" y="902384"/>
                  <a:pt x="2438784" y="1054822"/>
                  <a:pt x="2438784" y="1074420"/>
                </a:cubicBezTo>
                <a:cubicBezTo>
                  <a:pt x="2438784" y="1097421"/>
                  <a:pt x="2442907" y="1120267"/>
                  <a:pt x="2446404" y="1143000"/>
                </a:cubicBezTo>
                <a:cubicBezTo>
                  <a:pt x="2452023" y="1179527"/>
                  <a:pt x="2454499" y="1169507"/>
                  <a:pt x="2469264" y="1203960"/>
                </a:cubicBezTo>
                <a:cubicBezTo>
                  <a:pt x="2472428" y="1211343"/>
                  <a:pt x="2474344" y="1219200"/>
                  <a:pt x="2476884" y="1226820"/>
                </a:cubicBezTo>
                <a:cubicBezTo>
                  <a:pt x="2454024" y="1247140"/>
                  <a:pt x="2432187" y="1268673"/>
                  <a:pt x="2408304" y="1287780"/>
                </a:cubicBezTo>
                <a:cubicBezTo>
                  <a:pt x="2347002" y="1336821"/>
                  <a:pt x="2374577" y="1294274"/>
                  <a:pt x="2347344" y="1348740"/>
                </a:cubicBezTo>
                <a:cubicBezTo>
                  <a:pt x="2349884" y="1356360"/>
                  <a:pt x="2347780" y="1368008"/>
                  <a:pt x="2354964" y="1371600"/>
                </a:cubicBezTo>
                <a:cubicBezTo>
                  <a:pt x="2377692" y="1382964"/>
                  <a:pt x="2399842" y="1327227"/>
                  <a:pt x="2400684" y="1325880"/>
                </a:cubicBezTo>
                <a:cubicBezTo>
                  <a:pt x="2405538" y="1318114"/>
                  <a:pt x="2411828" y="1311211"/>
                  <a:pt x="2415924" y="1303020"/>
                </a:cubicBezTo>
                <a:cubicBezTo>
                  <a:pt x="2419516" y="1295836"/>
                  <a:pt x="2431336" y="1278212"/>
                  <a:pt x="2423544" y="1280160"/>
                </a:cubicBezTo>
                <a:cubicBezTo>
                  <a:pt x="2407766" y="1284105"/>
                  <a:pt x="2398144" y="1300480"/>
                  <a:pt x="2385444" y="1310640"/>
                </a:cubicBezTo>
                <a:cubicBezTo>
                  <a:pt x="2376131" y="1338580"/>
                  <a:pt x="2360891" y="1353820"/>
                  <a:pt x="2377824" y="1379220"/>
                </a:cubicBezTo>
                <a:cubicBezTo>
                  <a:pt x="2383802" y="1388186"/>
                  <a:pt x="2391718" y="1396102"/>
                  <a:pt x="2400684" y="1402080"/>
                </a:cubicBezTo>
                <a:cubicBezTo>
                  <a:pt x="2407367" y="1406535"/>
                  <a:pt x="2415924" y="1407160"/>
                  <a:pt x="2423544" y="1409700"/>
                </a:cubicBezTo>
                <a:cubicBezTo>
                  <a:pt x="2428624" y="1422400"/>
                  <a:pt x="2435708" y="1434472"/>
                  <a:pt x="2438784" y="1447800"/>
                </a:cubicBezTo>
                <a:cubicBezTo>
                  <a:pt x="2440623" y="1455768"/>
                  <a:pt x="2445058" y="1521308"/>
                  <a:pt x="2454024" y="1539240"/>
                </a:cubicBezTo>
                <a:cubicBezTo>
                  <a:pt x="2468201" y="1567595"/>
                  <a:pt x="2476540" y="1569491"/>
                  <a:pt x="2499744" y="1584960"/>
                </a:cubicBezTo>
                <a:cubicBezTo>
                  <a:pt x="2504824" y="1574800"/>
                  <a:pt x="2511720" y="1565360"/>
                  <a:pt x="2514984" y="1554480"/>
                </a:cubicBezTo>
                <a:cubicBezTo>
                  <a:pt x="2519424" y="1539681"/>
                  <a:pt x="2519252" y="1523842"/>
                  <a:pt x="2522604" y="1508760"/>
                </a:cubicBezTo>
                <a:cubicBezTo>
                  <a:pt x="2524346" y="1500919"/>
                  <a:pt x="2527684" y="1493520"/>
                  <a:pt x="2530224" y="1485900"/>
                </a:cubicBezTo>
                <a:cubicBezTo>
                  <a:pt x="2543298" y="1538194"/>
                  <a:pt x="2539156" y="1565199"/>
                  <a:pt x="2568324" y="1600200"/>
                </a:cubicBezTo>
                <a:cubicBezTo>
                  <a:pt x="2575223" y="1608479"/>
                  <a:pt x="2583564" y="1615440"/>
                  <a:pt x="2591184" y="1623060"/>
                </a:cubicBezTo>
                <a:cubicBezTo>
                  <a:pt x="2631824" y="1620520"/>
                  <a:pt x="2672385" y="1615440"/>
                  <a:pt x="2713104" y="1615440"/>
                </a:cubicBezTo>
                <a:cubicBezTo>
                  <a:pt x="2733582" y="1615440"/>
                  <a:pt x="2672224" y="1619044"/>
                  <a:pt x="2652144" y="1623060"/>
                </a:cubicBezTo>
                <a:cubicBezTo>
                  <a:pt x="2618044" y="1629880"/>
                  <a:pt x="2586213" y="1643601"/>
                  <a:pt x="2553084" y="1653540"/>
                </a:cubicBezTo>
                <a:cubicBezTo>
                  <a:pt x="2537958" y="1658078"/>
                  <a:pt x="2498347" y="1666802"/>
                  <a:pt x="2484504" y="1668780"/>
                </a:cubicBezTo>
                <a:cubicBezTo>
                  <a:pt x="2461734" y="1672033"/>
                  <a:pt x="2438723" y="1673360"/>
                  <a:pt x="2415924" y="1676400"/>
                </a:cubicBezTo>
                <a:cubicBezTo>
                  <a:pt x="2401366" y="1678341"/>
                  <a:pt x="2348523" y="1687535"/>
                  <a:pt x="2332104" y="1691640"/>
                </a:cubicBezTo>
                <a:cubicBezTo>
                  <a:pt x="2314165" y="1696125"/>
                  <a:pt x="2296544" y="1701800"/>
                  <a:pt x="2278764" y="1706880"/>
                </a:cubicBezTo>
                <a:cubicBezTo>
                  <a:pt x="2288924" y="1711960"/>
                  <a:pt x="2298285" y="1719131"/>
                  <a:pt x="2309244" y="1722120"/>
                </a:cubicBezTo>
                <a:cubicBezTo>
                  <a:pt x="2326572" y="1726846"/>
                  <a:pt x="2344972" y="1726218"/>
                  <a:pt x="2362584" y="1729740"/>
                </a:cubicBezTo>
                <a:cubicBezTo>
                  <a:pt x="2370460" y="1731315"/>
                  <a:pt x="2377824" y="1734820"/>
                  <a:pt x="2385444" y="1737360"/>
                </a:cubicBezTo>
                <a:cubicBezTo>
                  <a:pt x="2382904" y="1747520"/>
                  <a:pt x="2385229" y="1760435"/>
                  <a:pt x="2377824" y="1767840"/>
                </a:cubicBezTo>
                <a:cubicBezTo>
                  <a:pt x="2368152" y="1777512"/>
                  <a:pt x="2352223" y="1777525"/>
                  <a:pt x="2339724" y="1783080"/>
                </a:cubicBezTo>
                <a:cubicBezTo>
                  <a:pt x="2329344" y="1787693"/>
                  <a:pt x="2319404" y="1793240"/>
                  <a:pt x="2309244" y="1798320"/>
                </a:cubicBezTo>
                <a:cubicBezTo>
                  <a:pt x="2299084" y="1795780"/>
                  <a:pt x="2289224" y="1790177"/>
                  <a:pt x="2278764" y="1790700"/>
                </a:cubicBezTo>
                <a:cubicBezTo>
                  <a:pt x="2196069" y="1794835"/>
                  <a:pt x="2183890" y="1799178"/>
                  <a:pt x="2126364" y="1813560"/>
                </a:cubicBezTo>
                <a:cubicBezTo>
                  <a:pt x="2077410" y="1846196"/>
                  <a:pt x="2117050" y="1818966"/>
                  <a:pt x="2034924" y="1882140"/>
                </a:cubicBezTo>
                <a:cubicBezTo>
                  <a:pt x="2024858" y="1889883"/>
                  <a:pt x="2017046" y="1903425"/>
                  <a:pt x="2004444" y="1905000"/>
                </a:cubicBezTo>
                <a:lnTo>
                  <a:pt x="1943484" y="1912620"/>
                </a:lnTo>
                <a:cubicBezTo>
                  <a:pt x="1933324" y="1920240"/>
                  <a:pt x="1924031" y="1929179"/>
                  <a:pt x="1913004" y="1935480"/>
                </a:cubicBezTo>
                <a:cubicBezTo>
                  <a:pt x="1906030" y="1939465"/>
                  <a:pt x="1897527" y="1939936"/>
                  <a:pt x="1890144" y="1943100"/>
                </a:cubicBezTo>
                <a:cubicBezTo>
                  <a:pt x="1879703" y="1947575"/>
                  <a:pt x="1870105" y="1953865"/>
                  <a:pt x="1859664" y="1958340"/>
                </a:cubicBezTo>
                <a:cubicBezTo>
                  <a:pt x="1844360" y="1964899"/>
                  <a:pt x="1821791" y="1969713"/>
                  <a:pt x="1806324" y="1973580"/>
                </a:cubicBezTo>
                <a:cubicBezTo>
                  <a:pt x="1801244" y="1963420"/>
                  <a:pt x="1796720" y="1952963"/>
                  <a:pt x="1791084" y="1943100"/>
                </a:cubicBezTo>
                <a:cubicBezTo>
                  <a:pt x="1786540" y="1935149"/>
                  <a:pt x="1776755" y="1929353"/>
                  <a:pt x="1775844" y="1920240"/>
                </a:cubicBezTo>
                <a:cubicBezTo>
                  <a:pt x="1774057" y="1902369"/>
                  <a:pt x="1780924" y="1884680"/>
                  <a:pt x="1783464" y="1866900"/>
                </a:cubicBezTo>
                <a:cubicBezTo>
                  <a:pt x="1780924" y="1856740"/>
                  <a:pt x="1775229" y="1846875"/>
                  <a:pt x="1775844" y="1836420"/>
                </a:cubicBezTo>
                <a:cubicBezTo>
                  <a:pt x="1780934" y="1749887"/>
                  <a:pt x="1780182" y="1759165"/>
                  <a:pt x="1806324" y="1706880"/>
                </a:cubicBezTo>
                <a:cubicBezTo>
                  <a:pt x="1801244" y="1699260"/>
                  <a:pt x="1791084" y="1693178"/>
                  <a:pt x="1791084" y="1684020"/>
                </a:cubicBezTo>
                <a:cubicBezTo>
                  <a:pt x="1791084" y="1667956"/>
                  <a:pt x="1802428" y="1653885"/>
                  <a:pt x="1806324" y="1638300"/>
                </a:cubicBezTo>
                <a:cubicBezTo>
                  <a:pt x="1808864" y="1628140"/>
                  <a:pt x="1809819" y="1617446"/>
                  <a:pt x="1813944" y="1607820"/>
                </a:cubicBezTo>
                <a:cubicBezTo>
                  <a:pt x="1817552" y="1599402"/>
                  <a:pt x="1824104" y="1592580"/>
                  <a:pt x="1829184" y="1584960"/>
                </a:cubicBezTo>
                <a:cubicBezTo>
                  <a:pt x="1826644" y="1564640"/>
                  <a:pt x="1829881" y="1542713"/>
                  <a:pt x="1821564" y="1524000"/>
                </a:cubicBezTo>
                <a:cubicBezTo>
                  <a:pt x="1818302" y="1516660"/>
                  <a:pt x="1805387" y="1520835"/>
                  <a:pt x="1798704" y="1516380"/>
                </a:cubicBezTo>
                <a:cubicBezTo>
                  <a:pt x="1789738" y="1510402"/>
                  <a:pt x="1783464" y="1501140"/>
                  <a:pt x="1775844" y="1493520"/>
                </a:cubicBezTo>
                <a:cubicBezTo>
                  <a:pt x="1752933" y="1501157"/>
                  <a:pt x="1749819" y="1499967"/>
                  <a:pt x="1730124" y="1516380"/>
                </a:cubicBezTo>
                <a:cubicBezTo>
                  <a:pt x="1721845" y="1523279"/>
                  <a:pt x="1715446" y="1532227"/>
                  <a:pt x="1707264" y="1539240"/>
                </a:cubicBezTo>
                <a:cubicBezTo>
                  <a:pt x="1697621" y="1547505"/>
                  <a:pt x="1686427" y="1553835"/>
                  <a:pt x="1676784" y="1562100"/>
                </a:cubicBezTo>
                <a:cubicBezTo>
                  <a:pt x="1668602" y="1569113"/>
                  <a:pt x="1663280" y="1579613"/>
                  <a:pt x="1653924" y="1584960"/>
                </a:cubicBezTo>
                <a:cubicBezTo>
                  <a:pt x="1644831" y="1590156"/>
                  <a:pt x="1633604" y="1590040"/>
                  <a:pt x="1623444" y="1592580"/>
                </a:cubicBezTo>
                <a:cubicBezTo>
                  <a:pt x="1620904" y="1605280"/>
                  <a:pt x="1622688" y="1619697"/>
                  <a:pt x="1615824" y="1630680"/>
                </a:cubicBezTo>
                <a:cubicBezTo>
                  <a:pt x="1595967" y="1662451"/>
                  <a:pt x="1554401" y="1657408"/>
                  <a:pt x="1524384" y="1661160"/>
                </a:cubicBezTo>
                <a:cubicBezTo>
                  <a:pt x="1466925" y="1680313"/>
                  <a:pt x="1535523" y="1652249"/>
                  <a:pt x="1486284" y="1691640"/>
                </a:cubicBezTo>
                <a:cubicBezTo>
                  <a:pt x="1480012" y="1696658"/>
                  <a:pt x="1471044" y="1696720"/>
                  <a:pt x="1463424" y="1699260"/>
                </a:cubicBezTo>
                <a:cubicBezTo>
                  <a:pt x="1460884" y="1691640"/>
                  <a:pt x="1460822" y="1682672"/>
                  <a:pt x="1455804" y="1676400"/>
                </a:cubicBezTo>
                <a:cubicBezTo>
                  <a:pt x="1427233" y="1640686"/>
                  <a:pt x="1374496" y="1670901"/>
                  <a:pt x="1341504" y="1676400"/>
                </a:cubicBezTo>
                <a:cubicBezTo>
                  <a:pt x="1344044" y="1686560"/>
                  <a:pt x="1342420" y="1698835"/>
                  <a:pt x="1349124" y="1706880"/>
                </a:cubicBezTo>
                <a:cubicBezTo>
                  <a:pt x="1350166" y="1708131"/>
                  <a:pt x="1409092" y="1723776"/>
                  <a:pt x="1371984" y="1744980"/>
                </a:cubicBezTo>
                <a:cubicBezTo>
                  <a:pt x="1358569" y="1752645"/>
                  <a:pt x="1341253" y="1748853"/>
                  <a:pt x="1326264" y="1752600"/>
                </a:cubicBezTo>
                <a:lnTo>
                  <a:pt x="1257684" y="1775460"/>
                </a:lnTo>
                <a:lnTo>
                  <a:pt x="1211964" y="1790700"/>
                </a:lnTo>
                <a:cubicBezTo>
                  <a:pt x="1204344" y="1798320"/>
                  <a:pt x="1198888" y="1809044"/>
                  <a:pt x="1189104" y="1813560"/>
                </a:cubicBezTo>
                <a:cubicBezTo>
                  <a:pt x="1099872" y="1854744"/>
                  <a:pt x="1122907" y="1806411"/>
                  <a:pt x="1105284" y="1859280"/>
                </a:cubicBezTo>
                <a:cubicBezTo>
                  <a:pt x="1102744" y="1907540"/>
                  <a:pt x="1106707" y="1956587"/>
                  <a:pt x="1097664" y="2004060"/>
                </a:cubicBezTo>
                <a:cubicBezTo>
                  <a:pt x="1095950" y="2013056"/>
                  <a:pt x="1072583" y="2010415"/>
                  <a:pt x="1074804" y="2019300"/>
                </a:cubicBezTo>
                <a:cubicBezTo>
                  <a:pt x="1077559" y="2030320"/>
                  <a:pt x="1095124" y="2029460"/>
                  <a:pt x="1105284" y="2034540"/>
                </a:cubicBezTo>
                <a:cubicBezTo>
                  <a:pt x="1102744" y="2062480"/>
                  <a:pt x="1102540" y="2090732"/>
                  <a:pt x="1097664" y="2118360"/>
                </a:cubicBezTo>
                <a:cubicBezTo>
                  <a:pt x="1094872" y="2134180"/>
                  <a:pt x="1096792" y="2156896"/>
                  <a:pt x="1082424" y="2164080"/>
                </a:cubicBezTo>
                <a:lnTo>
                  <a:pt x="1051944" y="2179320"/>
                </a:lnTo>
                <a:cubicBezTo>
                  <a:pt x="1034164" y="2171700"/>
                  <a:pt x="1000355" y="2175725"/>
                  <a:pt x="998604" y="2156460"/>
                </a:cubicBezTo>
                <a:cubicBezTo>
                  <a:pt x="996304" y="2131164"/>
                  <a:pt x="1044324" y="2095500"/>
                  <a:pt x="1044324" y="2095500"/>
                </a:cubicBezTo>
                <a:cubicBezTo>
                  <a:pt x="1041784" y="2085340"/>
                  <a:pt x="1043246" y="2073198"/>
                  <a:pt x="1036704" y="2065020"/>
                </a:cubicBezTo>
                <a:cubicBezTo>
                  <a:pt x="1031686" y="2058748"/>
                  <a:pt x="1020527" y="2061855"/>
                  <a:pt x="1013844" y="2057400"/>
                </a:cubicBezTo>
                <a:cubicBezTo>
                  <a:pt x="1004878" y="2051422"/>
                  <a:pt x="998604" y="2042160"/>
                  <a:pt x="990984" y="2034540"/>
                </a:cubicBezTo>
                <a:cubicBezTo>
                  <a:pt x="971831" y="1977081"/>
                  <a:pt x="997667" y="2047906"/>
                  <a:pt x="968124" y="1988820"/>
                </a:cubicBezTo>
                <a:cubicBezTo>
                  <a:pt x="953600" y="1959773"/>
                  <a:pt x="969889" y="1963118"/>
                  <a:pt x="937644" y="1935480"/>
                </a:cubicBezTo>
                <a:cubicBezTo>
                  <a:pt x="929019" y="1928088"/>
                  <a:pt x="916407" y="1926842"/>
                  <a:pt x="907164" y="1920240"/>
                </a:cubicBezTo>
                <a:cubicBezTo>
                  <a:pt x="898395" y="1913976"/>
                  <a:pt x="891924" y="1905000"/>
                  <a:pt x="884304" y="1897380"/>
                </a:cubicBezTo>
                <a:cubicBezTo>
                  <a:pt x="881764" y="1889760"/>
                  <a:pt x="876684" y="1882552"/>
                  <a:pt x="876684" y="1874520"/>
                </a:cubicBezTo>
                <a:cubicBezTo>
                  <a:pt x="876684" y="1847217"/>
                  <a:pt x="885255" y="1817377"/>
                  <a:pt x="891924" y="1790700"/>
                </a:cubicBezTo>
                <a:cubicBezTo>
                  <a:pt x="889384" y="1699260"/>
                  <a:pt x="888989" y="1607735"/>
                  <a:pt x="884304" y="1516380"/>
                </a:cubicBezTo>
                <a:cubicBezTo>
                  <a:pt x="883893" y="1508358"/>
                  <a:pt x="881139" y="1500203"/>
                  <a:pt x="876684" y="1493520"/>
                </a:cubicBezTo>
                <a:cubicBezTo>
                  <a:pt x="870706" y="1484554"/>
                  <a:pt x="860723" y="1478939"/>
                  <a:pt x="853824" y="1470660"/>
                </a:cubicBezTo>
                <a:cubicBezTo>
                  <a:pt x="847961" y="1463625"/>
                  <a:pt x="843664" y="1455420"/>
                  <a:pt x="838584" y="1447800"/>
                </a:cubicBezTo>
                <a:cubicBezTo>
                  <a:pt x="821242" y="1378430"/>
                  <a:pt x="833838" y="1456916"/>
                  <a:pt x="846204" y="1386840"/>
                </a:cubicBezTo>
                <a:cubicBezTo>
                  <a:pt x="851959" y="1354226"/>
                  <a:pt x="851284" y="1320800"/>
                  <a:pt x="853824" y="1287780"/>
                </a:cubicBezTo>
                <a:cubicBezTo>
                  <a:pt x="851284" y="1280160"/>
                  <a:pt x="849796" y="1272104"/>
                  <a:pt x="846204" y="1264920"/>
                </a:cubicBezTo>
                <a:cubicBezTo>
                  <a:pt x="842108" y="1256729"/>
                  <a:pt x="831380" y="1251209"/>
                  <a:pt x="830964" y="1242060"/>
                </a:cubicBezTo>
                <a:cubicBezTo>
                  <a:pt x="828770" y="1193783"/>
                  <a:pt x="834209" y="1145408"/>
                  <a:pt x="838584" y="1097280"/>
                </a:cubicBezTo>
                <a:cubicBezTo>
                  <a:pt x="839311" y="1089281"/>
                  <a:pt x="843997" y="1082143"/>
                  <a:pt x="846204" y="1074420"/>
                </a:cubicBezTo>
                <a:cubicBezTo>
                  <a:pt x="849081" y="1064350"/>
                  <a:pt x="851552" y="1054163"/>
                  <a:pt x="853824" y="1043940"/>
                </a:cubicBezTo>
                <a:cubicBezTo>
                  <a:pt x="856104" y="1033678"/>
                  <a:pt x="861637" y="995978"/>
                  <a:pt x="869064" y="982980"/>
                </a:cubicBezTo>
                <a:cubicBezTo>
                  <a:pt x="888602" y="948788"/>
                  <a:pt x="885025" y="954800"/>
                  <a:pt x="914784" y="944880"/>
                </a:cubicBezTo>
                <a:cubicBezTo>
                  <a:pt x="912244" y="932180"/>
                  <a:pt x="908770" y="919631"/>
                  <a:pt x="907164" y="906780"/>
                </a:cubicBezTo>
                <a:cubicBezTo>
                  <a:pt x="903684" y="878941"/>
                  <a:pt x="909615" y="849145"/>
                  <a:pt x="899544" y="822960"/>
                </a:cubicBezTo>
                <a:cubicBezTo>
                  <a:pt x="895466" y="812358"/>
                  <a:pt x="879224" y="812800"/>
                  <a:pt x="869064" y="807720"/>
                </a:cubicBezTo>
                <a:cubicBezTo>
                  <a:pt x="866524" y="762000"/>
                  <a:pt x="867631" y="715931"/>
                  <a:pt x="861444" y="670560"/>
                </a:cubicBezTo>
                <a:cubicBezTo>
                  <a:pt x="856495" y="634267"/>
                  <a:pt x="820941" y="640396"/>
                  <a:pt x="853824" y="594360"/>
                </a:cubicBezTo>
                <a:cubicBezTo>
                  <a:pt x="859911" y="585838"/>
                  <a:pt x="874144" y="589280"/>
                  <a:pt x="884304" y="586740"/>
                </a:cubicBezTo>
                <a:cubicBezTo>
                  <a:pt x="869064" y="581660"/>
                  <a:pt x="854648" y="571500"/>
                  <a:pt x="838584" y="571500"/>
                </a:cubicBezTo>
                <a:cubicBezTo>
                  <a:pt x="812434" y="571500"/>
                  <a:pt x="797378" y="601041"/>
                  <a:pt x="785244" y="617220"/>
                </a:cubicBezTo>
                <a:cubicBezTo>
                  <a:pt x="782704" y="629920"/>
                  <a:pt x="778913" y="642433"/>
                  <a:pt x="777624" y="655320"/>
                </a:cubicBezTo>
                <a:cubicBezTo>
                  <a:pt x="773824" y="693315"/>
                  <a:pt x="776282" y="731955"/>
                  <a:pt x="770004" y="769620"/>
                </a:cubicBezTo>
                <a:cubicBezTo>
                  <a:pt x="768498" y="778653"/>
                  <a:pt x="759844" y="784860"/>
                  <a:pt x="754764" y="792480"/>
                </a:cubicBezTo>
                <a:cubicBezTo>
                  <a:pt x="742064" y="789940"/>
                  <a:pt x="729616" y="784860"/>
                  <a:pt x="716664" y="784860"/>
                </a:cubicBezTo>
                <a:cubicBezTo>
                  <a:pt x="708632" y="784860"/>
                  <a:pt x="700988" y="788888"/>
                  <a:pt x="693804" y="792480"/>
                </a:cubicBezTo>
                <a:cubicBezTo>
                  <a:pt x="679293" y="799735"/>
                  <a:pt x="637987" y="825437"/>
                  <a:pt x="625224" y="838200"/>
                </a:cubicBezTo>
                <a:cubicBezTo>
                  <a:pt x="616244" y="847180"/>
                  <a:pt x="614087" y="863795"/>
                  <a:pt x="602364" y="868680"/>
                </a:cubicBezTo>
                <a:cubicBezTo>
                  <a:pt x="581133" y="877526"/>
                  <a:pt x="556644" y="873760"/>
                  <a:pt x="533784" y="876300"/>
                </a:cubicBezTo>
                <a:cubicBezTo>
                  <a:pt x="521084" y="883920"/>
                  <a:pt x="510052" y="895568"/>
                  <a:pt x="495684" y="899160"/>
                </a:cubicBezTo>
                <a:cubicBezTo>
                  <a:pt x="487892" y="901108"/>
                  <a:pt x="475031" y="899263"/>
                  <a:pt x="472824" y="891540"/>
                </a:cubicBezTo>
                <a:cubicBezTo>
                  <a:pt x="468579" y="876684"/>
                  <a:pt x="477904" y="861060"/>
                  <a:pt x="480444" y="845820"/>
                </a:cubicBezTo>
                <a:cubicBezTo>
                  <a:pt x="475364" y="835660"/>
                  <a:pt x="475134" y="820857"/>
                  <a:pt x="465204" y="815340"/>
                </a:cubicBezTo>
                <a:cubicBezTo>
                  <a:pt x="449504" y="806618"/>
                  <a:pt x="429192" y="812446"/>
                  <a:pt x="411864" y="807720"/>
                </a:cubicBezTo>
                <a:cubicBezTo>
                  <a:pt x="400905" y="804731"/>
                  <a:pt x="390835" y="798781"/>
                  <a:pt x="381384" y="792480"/>
                </a:cubicBezTo>
                <a:cubicBezTo>
                  <a:pt x="360250" y="778391"/>
                  <a:pt x="320424" y="746760"/>
                  <a:pt x="320424" y="746760"/>
                </a:cubicBezTo>
                <a:cubicBezTo>
                  <a:pt x="305273" y="686157"/>
                  <a:pt x="324485" y="746246"/>
                  <a:pt x="289944" y="685800"/>
                </a:cubicBezTo>
                <a:cubicBezTo>
                  <a:pt x="285959" y="678826"/>
                  <a:pt x="287466" y="669110"/>
                  <a:pt x="282324" y="662940"/>
                </a:cubicBezTo>
                <a:cubicBezTo>
                  <a:pt x="274194" y="653184"/>
                  <a:pt x="261761" y="648014"/>
                  <a:pt x="251844" y="640080"/>
                </a:cubicBezTo>
                <a:cubicBezTo>
                  <a:pt x="236353" y="627687"/>
                  <a:pt x="220951" y="615160"/>
                  <a:pt x="206124" y="601980"/>
                </a:cubicBezTo>
                <a:cubicBezTo>
                  <a:pt x="137331" y="540830"/>
                  <a:pt x="228035" y="620653"/>
                  <a:pt x="168024" y="548640"/>
                </a:cubicBezTo>
                <a:cubicBezTo>
                  <a:pt x="162161" y="541605"/>
                  <a:pt x="152784" y="538480"/>
                  <a:pt x="145164" y="533400"/>
                </a:cubicBezTo>
                <a:cubicBezTo>
                  <a:pt x="140906" y="520625"/>
                  <a:pt x="127095" y="482343"/>
                  <a:pt x="129924" y="472440"/>
                </a:cubicBezTo>
                <a:cubicBezTo>
                  <a:pt x="132440" y="463634"/>
                  <a:pt x="145164" y="462280"/>
                  <a:pt x="152784" y="457200"/>
                </a:cubicBezTo>
                <a:cubicBezTo>
                  <a:pt x="160404" y="467360"/>
                  <a:pt x="169343" y="476653"/>
                  <a:pt x="175644" y="487680"/>
                </a:cubicBezTo>
                <a:cubicBezTo>
                  <a:pt x="179629" y="494654"/>
                  <a:pt x="175644" y="508000"/>
                  <a:pt x="183264" y="510540"/>
                </a:cubicBezTo>
                <a:cubicBezTo>
                  <a:pt x="195551" y="514636"/>
                  <a:pt x="208664" y="505460"/>
                  <a:pt x="221364" y="502920"/>
                </a:cubicBezTo>
                <a:cubicBezTo>
                  <a:pt x="228984" y="497840"/>
                  <a:pt x="236033" y="491776"/>
                  <a:pt x="244224" y="487680"/>
                </a:cubicBezTo>
                <a:cubicBezTo>
                  <a:pt x="267717" y="475934"/>
                  <a:pt x="307030" y="475067"/>
                  <a:pt x="328044" y="472440"/>
                </a:cubicBezTo>
                <a:cubicBezTo>
                  <a:pt x="338204" y="462280"/>
                  <a:pt x="346832" y="450311"/>
                  <a:pt x="358524" y="441960"/>
                </a:cubicBezTo>
                <a:cubicBezTo>
                  <a:pt x="365060" y="437291"/>
                  <a:pt x="374200" y="437932"/>
                  <a:pt x="381384" y="434340"/>
                </a:cubicBezTo>
                <a:cubicBezTo>
                  <a:pt x="389575" y="430244"/>
                  <a:pt x="396624" y="424180"/>
                  <a:pt x="404244" y="419100"/>
                </a:cubicBezTo>
                <a:cubicBezTo>
                  <a:pt x="409324" y="411480"/>
                  <a:pt x="412592" y="402271"/>
                  <a:pt x="419484" y="396240"/>
                </a:cubicBezTo>
                <a:cubicBezTo>
                  <a:pt x="433268" y="384179"/>
                  <a:pt x="465204" y="365760"/>
                  <a:pt x="465204" y="365760"/>
                </a:cubicBezTo>
                <a:cubicBezTo>
                  <a:pt x="462664" y="355600"/>
                  <a:pt x="467390" y="338957"/>
                  <a:pt x="457584" y="335280"/>
                </a:cubicBezTo>
                <a:cubicBezTo>
                  <a:pt x="404964" y="315547"/>
                  <a:pt x="405621" y="349143"/>
                  <a:pt x="381384" y="373380"/>
                </a:cubicBezTo>
                <a:cubicBezTo>
                  <a:pt x="368026" y="386738"/>
                  <a:pt x="353017" y="391282"/>
                  <a:pt x="335664" y="396240"/>
                </a:cubicBezTo>
                <a:cubicBezTo>
                  <a:pt x="325594" y="399117"/>
                  <a:pt x="315344" y="401320"/>
                  <a:pt x="305184" y="403860"/>
                </a:cubicBezTo>
                <a:cubicBezTo>
                  <a:pt x="295024" y="398780"/>
                  <a:pt x="285084" y="393233"/>
                  <a:pt x="274704" y="388620"/>
                </a:cubicBezTo>
                <a:cubicBezTo>
                  <a:pt x="262205" y="383065"/>
                  <a:pt x="248612" y="379930"/>
                  <a:pt x="236604" y="373380"/>
                </a:cubicBezTo>
                <a:cubicBezTo>
                  <a:pt x="220524" y="364609"/>
                  <a:pt x="207267" y="351091"/>
                  <a:pt x="190884" y="342900"/>
                </a:cubicBezTo>
                <a:cubicBezTo>
                  <a:pt x="153220" y="324068"/>
                  <a:pt x="171180" y="331252"/>
                  <a:pt x="137544" y="320040"/>
                </a:cubicBezTo>
                <a:cubicBezTo>
                  <a:pt x="132464" y="309880"/>
                  <a:pt x="127940" y="299423"/>
                  <a:pt x="122304" y="289560"/>
                </a:cubicBezTo>
                <a:cubicBezTo>
                  <a:pt x="117760" y="281609"/>
                  <a:pt x="111160" y="274891"/>
                  <a:pt x="107064" y="266700"/>
                </a:cubicBezTo>
                <a:cubicBezTo>
                  <a:pt x="94669" y="241910"/>
                  <a:pt x="106042" y="242818"/>
                  <a:pt x="84204" y="220980"/>
                </a:cubicBezTo>
                <a:cubicBezTo>
                  <a:pt x="75224" y="212000"/>
                  <a:pt x="63884" y="205740"/>
                  <a:pt x="53724" y="198120"/>
                </a:cubicBezTo>
                <a:cubicBezTo>
                  <a:pt x="48652" y="182905"/>
                  <a:pt x="43793" y="156966"/>
                  <a:pt x="23244" y="152400"/>
                </a:cubicBezTo>
                <a:cubicBezTo>
                  <a:pt x="8162" y="149048"/>
                  <a:pt x="-2156" y="157480"/>
                  <a:pt x="384" y="144780"/>
                </a:cubicBezTo>
                <a:close/>
              </a:path>
            </a:pathLst>
          </a:custGeom>
          <a:ln w="381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Freeform: Shape 19">
            <a:extLst>
              <a:ext uri="{FF2B5EF4-FFF2-40B4-BE49-F238E27FC236}">
                <a16:creationId xmlns:a16="http://schemas.microsoft.com/office/drawing/2014/main" id="{F6912A09-A24B-A7E7-BF80-52AA896BD897}"/>
              </a:ext>
            </a:extLst>
          </p:cNvPr>
          <p:cNvSpPr/>
          <p:nvPr/>
        </p:nvSpPr>
        <p:spPr>
          <a:xfrm>
            <a:off x="4186983" y="4232093"/>
            <a:ext cx="2295056" cy="2377661"/>
          </a:xfrm>
          <a:custGeom>
            <a:avLst/>
            <a:gdLst>
              <a:gd name="connsiteX0" fmla="*/ 365760 w 2286000"/>
              <a:gd name="connsiteY0" fmla="*/ 358140 h 2415540"/>
              <a:gd name="connsiteX1" fmla="*/ 342900 w 2286000"/>
              <a:gd name="connsiteY1" fmla="*/ 289560 h 2415540"/>
              <a:gd name="connsiteX2" fmla="*/ 350520 w 2286000"/>
              <a:gd name="connsiteY2" fmla="*/ 259080 h 2415540"/>
              <a:gd name="connsiteX3" fmla="*/ 403860 w 2286000"/>
              <a:gd name="connsiteY3" fmla="*/ 266700 h 2415540"/>
              <a:gd name="connsiteX4" fmla="*/ 426720 w 2286000"/>
              <a:gd name="connsiteY4" fmla="*/ 281940 h 2415540"/>
              <a:gd name="connsiteX5" fmla="*/ 449580 w 2286000"/>
              <a:gd name="connsiteY5" fmla="*/ 289560 h 2415540"/>
              <a:gd name="connsiteX6" fmla="*/ 525780 w 2286000"/>
              <a:gd name="connsiteY6" fmla="*/ 274320 h 2415540"/>
              <a:gd name="connsiteX7" fmla="*/ 548640 w 2286000"/>
              <a:gd name="connsiteY7" fmla="*/ 266700 h 2415540"/>
              <a:gd name="connsiteX8" fmla="*/ 579120 w 2286000"/>
              <a:gd name="connsiteY8" fmla="*/ 259080 h 2415540"/>
              <a:gd name="connsiteX9" fmla="*/ 586740 w 2286000"/>
              <a:gd name="connsiteY9" fmla="*/ 236220 h 2415540"/>
              <a:gd name="connsiteX10" fmla="*/ 640080 w 2286000"/>
              <a:gd name="connsiteY10" fmla="*/ 213360 h 2415540"/>
              <a:gd name="connsiteX11" fmla="*/ 708660 w 2286000"/>
              <a:gd name="connsiteY11" fmla="*/ 175260 h 2415540"/>
              <a:gd name="connsiteX12" fmla="*/ 739140 w 2286000"/>
              <a:gd name="connsiteY12" fmla="*/ 144780 h 2415540"/>
              <a:gd name="connsiteX13" fmla="*/ 754380 w 2286000"/>
              <a:gd name="connsiteY13" fmla="*/ 121920 h 2415540"/>
              <a:gd name="connsiteX14" fmla="*/ 723900 w 2286000"/>
              <a:gd name="connsiteY14" fmla="*/ 99060 h 2415540"/>
              <a:gd name="connsiteX15" fmla="*/ 746760 w 2286000"/>
              <a:gd name="connsiteY15" fmla="*/ 91440 h 2415540"/>
              <a:gd name="connsiteX16" fmla="*/ 716280 w 2286000"/>
              <a:gd name="connsiteY16" fmla="*/ 106680 h 2415540"/>
              <a:gd name="connsiteX17" fmla="*/ 693420 w 2286000"/>
              <a:gd name="connsiteY17" fmla="*/ 137160 h 2415540"/>
              <a:gd name="connsiteX18" fmla="*/ 670560 w 2286000"/>
              <a:gd name="connsiteY18" fmla="*/ 144780 h 2415540"/>
              <a:gd name="connsiteX19" fmla="*/ 609600 w 2286000"/>
              <a:gd name="connsiteY19" fmla="*/ 182880 h 2415540"/>
              <a:gd name="connsiteX20" fmla="*/ 601980 w 2286000"/>
              <a:gd name="connsiteY20" fmla="*/ 205740 h 2415540"/>
              <a:gd name="connsiteX21" fmla="*/ 624840 w 2286000"/>
              <a:gd name="connsiteY21" fmla="*/ 190500 h 2415540"/>
              <a:gd name="connsiteX22" fmla="*/ 670560 w 2286000"/>
              <a:gd name="connsiteY22" fmla="*/ 175260 h 2415540"/>
              <a:gd name="connsiteX23" fmla="*/ 708660 w 2286000"/>
              <a:gd name="connsiteY23" fmla="*/ 167640 h 2415540"/>
              <a:gd name="connsiteX24" fmla="*/ 632460 w 2286000"/>
              <a:gd name="connsiteY24" fmla="*/ 190500 h 2415540"/>
              <a:gd name="connsiteX25" fmla="*/ 609600 w 2286000"/>
              <a:gd name="connsiteY25" fmla="*/ 198120 h 2415540"/>
              <a:gd name="connsiteX26" fmla="*/ 632460 w 2286000"/>
              <a:gd name="connsiteY26" fmla="*/ 182880 h 2415540"/>
              <a:gd name="connsiteX27" fmla="*/ 662940 w 2286000"/>
              <a:gd name="connsiteY27" fmla="*/ 160020 h 2415540"/>
              <a:gd name="connsiteX28" fmla="*/ 762000 w 2286000"/>
              <a:gd name="connsiteY28" fmla="*/ 137160 h 2415540"/>
              <a:gd name="connsiteX29" fmla="*/ 754380 w 2286000"/>
              <a:gd name="connsiteY29" fmla="*/ 106680 h 2415540"/>
              <a:gd name="connsiteX30" fmla="*/ 762000 w 2286000"/>
              <a:gd name="connsiteY30" fmla="*/ 129540 h 2415540"/>
              <a:gd name="connsiteX31" fmla="*/ 754380 w 2286000"/>
              <a:gd name="connsiteY31" fmla="*/ 220980 h 2415540"/>
              <a:gd name="connsiteX32" fmla="*/ 762000 w 2286000"/>
              <a:gd name="connsiteY32" fmla="*/ 297180 h 2415540"/>
              <a:gd name="connsiteX33" fmla="*/ 769620 w 2286000"/>
              <a:gd name="connsiteY33" fmla="*/ 342900 h 2415540"/>
              <a:gd name="connsiteX34" fmla="*/ 777240 w 2286000"/>
              <a:gd name="connsiteY34" fmla="*/ 541020 h 2415540"/>
              <a:gd name="connsiteX35" fmla="*/ 792480 w 2286000"/>
              <a:gd name="connsiteY35" fmla="*/ 594360 h 2415540"/>
              <a:gd name="connsiteX36" fmla="*/ 815340 w 2286000"/>
              <a:gd name="connsiteY36" fmla="*/ 571500 h 2415540"/>
              <a:gd name="connsiteX37" fmla="*/ 822960 w 2286000"/>
              <a:gd name="connsiteY37" fmla="*/ 548640 h 2415540"/>
              <a:gd name="connsiteX38" fmla="*/ 906780 w 2286000"/>
              <a:gd name="connsiteY38" fmla="*/ 495300 h 2415540"/>
              <a:gd name="connsiteX39" fmla="*/ 952500 w 2286000"/>
              <a:gd name="connsiteY39" fmla="*/ 487680 h 2415540"/>
              <a:gd name="connsiteX40" fmla="*/ 982980 w 2286000"/>
              <a:gd name="connsiteY40" fmla="*/ 480060 h 2415540"/>
              <a:gd name="connsiteX41" fmla="*/ 1005840 w 2286000"/>
              <a:gd name="connsiteY41" fmla="*/ 464820 h 2415540"/>
              <a:gd name="connsiteX42" fmla="*/ 1036320 w 2286000"/>
              <a:gd name="connsiteY42" fmla="*/ 449580 h 2415540"/>
              <a:gd name="connsiteX43" fmla="*/ 1059180 w 2286000"/>
              <a:gd name="connsiteY43" fmla="*/ 419100 h 2415540"/>
              <a:gd name="connsiteX44" fmla="*/ 1120140 w 2286000"/>
              <a:gd name="connsiteY44" fmla="*/ 411480 h 2415540"/>
              <a:gd name="connsiteX45" fmla="*/ 1165860 w 2286000"/>
              <a:gd name="connsiteY45" fmla="*/ 403860 h 2415540"/>
              <a:gd name="connsiteX46" fmla="*/ 1318260 w 2286000"/>
              <a:gd name="connsiteY46" fmla="*/ 388620 h 2415540"/>
              <a:gd name="connsiteX47" fmla="*/ 1371600 w 2286000"/>
              <a:gd name="connsiteY47" fmla="*/ 373380 h 2415540"/>
              <a:gd name="connsiteX48" fmla="*/ 1264920 w 2286000"/>
              <a:gd name="connsiteY48" fmla="*/ 342900 h 2415540"/>
              <a:gd name="connsiteX49" fmla="*/ 1242060 w 2286000"/>
              <a:gd name="connsiteY49" fmla="*/ 312420 h 2415540"/>
              <a:gd name="connsiteX50" fmla="*/ 1356360 w 2286000"/>
              <a:gd name="connsiteY50" fmla="*/ 274320 h 2415540"/>
              <a:gd name="connsiteX51" fmla="*/ 1402080 w 2286000"/>
              <a:gd name="connsiteY51" fmla="*/ 251460 h 2415540"/>
              <a:gd name="connsiteX52" fmla="*/ 1478280 w 2286000"/>
              <a:gd name="connsiteY52" fmla="*/ 236220 h 2415540"/>
              <a:gd name="connsiteX53" fmla="*/ 1524000 w 2286000"/>
              <a:gd name="connsiteY53" fmla="*/ 220980 h 2415540"/>
              <a:gd name="connsiteX54" fmla="*/ 1546860 w 2286000"/>
              <a:gd name="connsiteY54" fmla="*/ 213360 h 2415540"/>
              <a:gd name="connsiteX55" fmla="*/ 1744980 w 2286000"/>
              <a:gd name="connsiteY55" fmla="*/ 205740 h 2415540"/>
              <a:gd name="connsiteX56" fmla="*/ 1775460 w 2286000"/>
              <a:gd name="connsiteY56" fmla="*/ 190500 h 2415540"/>
              <a:gd name="connsiteX57" fmla="*/ 1805940 w 2286000"/>
              <a:gd name="connsiteY57" fmla="*/ 129540 h 2415540"/>
              <a:gd name="connsiteX58" fmla="*/ 1813560 w 2286000"/>
              <a:gd name="connsiteY58" fmla="*/ 38100 h 2415540"/>
              <a:gd name="connsiteX59" fmla="*/ 1821180 w 2286000"/>
              <a:gd name="connsiteY59" fmla="*/ 60960 h 2415540"/>
              <a:gd name="connsiteX60" fmla="*/ 1836420 w 2286000"/>
              <a:gd name="connsiteY60" fmla="*/ 99060 h 2415540"/>
              <a:gd name="connsiteX61" fmla="*/ 1874520 w 2286000"/>
              <a:gd name="connsiteY61" fmla="*/ 114300 h 2415540"/>
              <a:gd name="connsiteX62" fmla="*/ 1920240 w 2286000"/>
              <a:gd name="connsiteY62" fmla="*/ 106680 h 2415540"/>
              <a:gd name="connsiteX63" fmla="*/ 1935480 w 2286000"/>
              <a:gd name="connsiteY63" fmla="*/ 83820 h 2415540"/>
              <a:gd name="connsiteX64" fmla="*/ 1958340 w 2286000"/>
              <a:gd name="connsiteY64" fmla="*/ 60960 h 2415540"/>
              <a:gd name="connsiteX65" fmla="*/ 1988820 w 2286000"/>
              <a:gd name="connsiteY65" fmla="*/ 15240 h 2415540"/>
              <a:gd name="connsiteX66" fmla="*/ 2049780 w 2286000"/>
              <a:gd name="connsiteY66" fmla="*/ 0 h 2415540"/>
              <a:gd name="connsiteX67" fmla="*/ 2247900 w 2286000"/>
              <a:gd name="connsiteY67" fmla="*/ 7620 h 2415540"/>
              <a:gd name="connsiteX68" fmla="*/ 2278380 w 2286000"/>
              <a:gd name="connsiteY68" fmla="*/ 22860 h 2415540"/>
              <a:gd name="connsiteX69" fmla="*/ 2286000 w 2286000"/>
              <a:gd name="connsiteY69" fmla="*/ 53340 h 2415540"/>
              <a:gd name="connsiteX70" fmla="*/ 2278380 w 2286000"/>
              <a:gd name="connsiteY70" fmla="*/ 91440 h 2415540"/>
              <a:gd name="connsiteX71" fmla="*/ 2232660 w 2286000"/>
              <a:gd name="connsiteY71" fmla="*/ 121920 h 2415540"/>
              <a:gd name="connsiteX72" fmla="*/ 2209800 w 2286000"/>
              <a:gd name="connsiteY72" fmla="*/ 137160 h 2415540"/>
              <a:gd name="connsiteX73" fmla="*/ 2186940 w 2286000"/>
              <a:gd name="connsiteY73" fmla="*/ 152400 h 2415540"/>
              <a:gd name="connsiteX74" fmla="*/ 2164080 w 2286000"/>
              <a:gd name="connsiteY74" fmla="*/ 160020 h 2415540"/>
              <a:gd name="connsiteX75" fmla="*/ 2141220 w 2286000"/>
              <a:gd name="connsiteY75" fmla="*/ 182880 h 2415540"/>
              <a:gd name="connsiteX76" fmla="*/ 2133600 w 2286000"/>
              <a:gd name="connsiteY76" fmla="*/ 205740 h 2415540"/>
              <a:gd name="connsiteX77" fmla="*/ 2110740 w 2286000"/>
              <a:gd name="connsiteY77" fmla="*/ 213360 h 2415540"/>
              <a:gd name="connsiteX78" fmla="*/ 2087880 w 2286000"/>
              <a:gd name="connsiteY78" fmla="*/ 236220 h 2415540"/>
              <a:gd name="connsiteX79" fmla="*/ 2042160 w 2286000"/>
              <a:gd name="connsiteY79" fmla="*/ 266700 h 2415540"/>
              <a:gd name="connsiteX80" fmla="*/ 2019300 w 2286000"/>
              <a:gd name="connsiteY80" fmla="*/ 281940 h 2415540"/>
              <a:gd name="connsiteX81" fmla="*/ 1981200 w 2286000"/>
              <a:gd name="connsiteY81" fmla="*/ 304800 h 2415540"/>
              <a:gd name="connsiteX82" fmla="*/ 1965960 w 2286000"/>
              <a:gd name="connsiteY82" fmla="*/ 327660 h 2415540"/>
              <a:gd name="connsiteX83" fmla="*/ 1943100 w 2286000"/>
              <a:gd name="connsiteY83" fmla="*/ 342900 h 2415540"/>
              <a:gd name="connsiteX84" fmla="*/ 1874520 w 2286000"/>
              <a:gd name="connsiteY84" fmla="*/ 365760 h 2415540"/>
              <a:gd name="connsiteX85" fmla="*/ 1851660 w 2286000"/>
              <a:gd name="connsiteY85" fmla="*/ 381000 h 2415540"/>
              <a:gd name="connsiteX86" fmla="*/ 1828800 w 2286000"/>
              <a:gd name="connsiteY86" fmla="*/ 388620 h 2415540"/>
              <a:gd name="connsiteX87" fmla="*/ 1805940 w 2286000"/>
              <a:gd name="connsiteY87" fmla="*/ 411480 h 2415540"/>
              <a:gd name="connsiteX88" fmla="*/ 1828800 w 2286000"/>
              <a:gd name="connsiteY88" fmla="*/ 419100 h 2415540"/>
              <a:gd name="connsiteX89" fmla="*/ 1828800 w 2286000"/>
              <a:gd name="connsiteY89" fmla="*/ 502920 h 2415540"/>
              <a:gd name="connsiteX90" fmla="*/ 1767840 w 2286000"/>
              <a:gd name="connsiteY90" fmla="*/ 510540 h 2415540"/>
              <a:gd name="connsiteX91" fmla="*/ 1729740 w 2286000"/>
              <a:gd name="connsiteY91" fmla="*/ 525780 h 2415540"/>
              <a:gd name="connsiteX92" fmla="*/ 1699260 w 2286000"/>
              <a:gd name="connsiteY92" fmla="*/ 541020 h 2415540"/>
              <a:gd name="connsiteX93" fmla="*/ 1638300 w 2286000"/>
              <a:gd name="connsiteY93" fmla="*/ 548640 h 2415540"/>
              <a:gd name="connsiteX94" fmla="*/ 1615440 w 2286000"/>
              <a:gd name="connsiteY94" fmla="*/ 586740 h 2415540"/>
              <a:gd name="connsiteX95" fmla="*/ 1562100 w 2286000"/>
              <a:gd name="connsiteY95" fmla="*/ 723900 h 2415540"/>
              <a:gd name="connsiteX96" fmla="*/ 1531620 w 2286000"/>
              <a:gd name="connsiteY96" fmla="*/ 708660 h 2415540"/>
              <a:gd name="connsiteX97" fmla="*/ 1524000 w 2286000"/>
              <a:gd name="connsiteY97" fmla="*/ 640080 h 2415540"/>
              <a:gd name="connsiteX98" fmla="*/ 1516380 w 2286000"/>
              <a:gd name="connsiteY98" fmla="*/ 617220 h 2415540"/>
              <a:gd name="connsiteX99" fmla="*/ 1493520 w 2286000"/>
              <a:gd name="connsiteY99" fmla="*/ 624840 h 2415540"/>
              <a:gd name="connsiteX100" fmla="*/ 1432560 w 2286000"/>
              <a:gd name="connsiteY100" fmla="*/ 670560 h 2415540"/>
              <a:gd name="connsiteX101" fmla="*/ 1424940 w 2286000"/>
              <a:gd name="connsiteY101" fmla="*/ 701040 h 2415540"/>
              <a:gd name="connsiteX102" fmla="*/ 1417320 w 2286000"/>
              <a:gd name="connsiteY102" fmla="*/ 739140 h 2415540"/>
              <a:gd name="connsiteX103" fmla="*/ 1371600 w 2286000"/>
              <a:gd name="connsiteY103" fmla="*/ 746760 h 2415540"/>
              <a:gd name="connsiteX104" fmla="*/ 1363980 w 2286000"/>
              <a:gd name="connsiteY104" fmla="*/ 1097280 h 2415540"/>
              <a:gd name="connsiteX105" fmla="*/ 1356360 w 2286000"/>
              <a:gd name="connsiteY105" fmla="*/ 1394460 h 2415540"/>
              <a:gd name="connsiteX106" fmla="*/ 1341120 w 2286000"/>
              <a:gd name="connsiteY106" fmla="*/ 1417320 h 2415540"/>
              <a:gd name="connsiteX107" fmla="*/ 1318260 w 2286000"/>
              <a:gd name="connsiteY107" fmla="*/ 1470660 h 2415540"/>
              <a:gd name="connsiteX108" fmla="*/ 1310640 w 2286000"/>
              <a:gd name="connsiteY108" fmla="*/ 1493520 h 2415540"/>
              <a:gd name="connsiteX109" fmla="*/ 1295400 w 2286000"/>
              <a:gd name="connsiteY109" fmla="*/ 1562100 h 2415540"/>
              <a:gd name="connsiteX110" fmla="*/ 1272540 w 2286000"/>
              <a:gd name="connsiteY110" fmla="*/ 1630680 h 2415540"/>
              <a:gd name="connsiteX111" fmla="*/ 1249680 w 2286000"/>
              <a:gd name="connsiteY111" fmla="*/ 1676400 h 2415540"/>
              <a:gd name="connsiteX112" fmla="*/ 1257300 w 2286000"/>
              <a:gd name="connsiteY112" fmla="*/ 1859280 h 2415540"/>
              <a:gd name="connsiteX113" fmla="*/ 1272540 w 2286000"/>
              <a:gd name="connsiteY113" fmla="*/ 1882140 h 2415540"/>
              <a:gd name="connsiteX114" fmla="*/ 1249680 w 2286000"/>
              <a:gd name="connsiteY114" fmla="*/ 1889760 h 2415540"/>
              <a:gd name="connsiteX115" fmla="*/ 1203960 w 2286000"/>
              <a:gd name="connsiteY115" fmla="*/ 1897380 h 2415540"/>
              <a:gd name="connsiteX116" fmla="*/ 1135380 w 2286000"/>
              <a:gd name="connsiteY116" fmla="*/ 1943100 h 2415540"/>
              <a:gd name="connsiteX117" fmla="*/ 1112520 w 2286000"/>
              <a:gd name="connsiteY117" fmla="*/ 1958340 h 2415540"/>
              <a:gd name="connsiteX118" fmla="*/ 1089660 w 2286000"/>
              <a:gd name="connsiteY118" fmla="*/ 1996440 h 2415540"/>
              <a:gd name="connsiteX119" fmla="*/ 1066800 w 2286000"/>
              <a:gd name="connsiteY119" fmla="*/ 2026920 h 2415540"/>
              <a:gd name="connsiteX120" fmla="*/ 1036320 w 2286000"/>
              <a:gd name="connsiteY120" fmla="*/ 2087880 h 2415540"/>
              <a:gd name="connsiteX121" fmla="*/ 952500 w 2286000"/>
              <a:gd name="connsiteY121" fmla="*/ 2103120 h 2415540"/>
              <a:gd name="connsiteX122" fmla="*/ 914400 w 2286000"/>
              <a:gd name="connsiteY122" fmla="*/ 2133600 h 2415540"/>
              <a:gd name="connsiteX123" fmla="*/ 876300 w 2286000"/>
              <a:gd name="connsiteY123" fmla="*/ 2179320 h 2415540"/>
              <a:gd name="connsiteX124" fmla="*/ 853440 w 2286000"/>
              <a:gd name="connsiteY124" fmla="*/ 2209800 h 2415540"/>
              <a:gd name="connsiteX125" fmla="*/ 838200 w 2286000"/>
              <a:gd name="connsiteY125" fmla="*/ 2240280 h 2415540"/>
              <a:gd name="connsiteX126" fmla="*/ 784860 w 2286000"/>
              <a:gd name="connsiteY126" fmla="*/ 2278380 h 2415540"/>
              <a:gd name="connsiteX127" fmla="*/ 754380 w 2286000"/>
              <a:gd name="connsiteY127" fmla="*/ 2286000 h 2415540"/>
              <a:gd name="connsiteX128" fmla="*/ 739140 w 2286000"/>
              <a:gd name="connsiteY128" fmla="*/ 2308860 h 2415540"/>
              <a:gd name="connsiteX129" fmla="*/ 693420 w 2286000"/>
              <a:gd name="connsiteY129" fmla="*/ 2369820 h 2415540"/>
              <a:gd name="connsiteX130" fmla="*/ 662940 w 2286000"/>
              <a:gd name="connsiteY130" fmla="*/ 2415540 h 2415540"/>
              <a:gd name="connsiteX131" fmla="*/ 647700 w 2286000"/>
              <a:gd name="connsiteY131" fmla="*/ 2392680 h 2415540"/>
              <a:gd name="connsiteX132" fmla="*/ 632460 w 2286000"/>
              <a:gd name="connsiteY132" fmla="*/ 2308860 h 2415540"/>
              <a:gd name="connsiteX133" fmla="*/ 601980 w 2286000"/>
              <a:gd name="connsiteY133" fmla="*/ 2301240 h 2415540"/>
              <a:gd name="connsiteX134" fmla="*/ 579120 w 2286000"/>
              <a:gd name="connsiteY134" fmla="*/ 2286000 h 2415540"/>
              <a:gd name="connsiteX135" fmla="*/ 609600 w 2286000"/>
              <a:gd name="connsiteY135" fmla="*/ 2255520 h 2415540"/>
              <a:gd name="connsiteX136" fmla="*/ 533400 w 2286000"/>
              <a:gd name="connsiteY136" fmla="*/ 2247900 h 2415540"/>
              <a:gd name="connsiteX137" fmla="*/ 548640 w 2286000"/>
              <a:gd name="connsiteY137" fmla="*/ 2225040 h 2415540"/>
              <a:gd name="connsiteX138" fmla="*/ 487680 w 2286000"/>
              <a:gd name="connsiteY138" fmla="*/ 2186940 h 2415540"/>
              <a:gd name="connsiteX139" fmla="*/ 457200 w 2286000"/>
              <a:gd name="connsiteY139" fmla="*/ 2164080 h 2415540"/>
              <a:gd name="connsiteX140" fmla="*/ 441960 w 2286000"/>
              <a:gd name="connsiteY140" fmla="*/ 2065020 h 2415540"/>
              <a:gd name="connsiteX141" fmla="*/ 411480 w 2286000"/>
              <a:gd name="connsiteY141" fmla="*/ 2004060 h 2415540"/>
              <a:gd name="connsiteX142" fmla="*/ 403860 w 2286000"/>
              <a:gd name="connsiteY142" fmla="*/ 1958340 h 2415540"/>
              <a:gd name="connsiteX143" fmla="*/ 426720 w 2286000"/>
              <a:gd name="connsiteY143" fmla="*/ 1805940 h 2415540"/>
              <a:gd name="connsiteX144" fmla="*/ 449580 w 2286000"/>
              <a:gd name="connsiteY144" fmla="*/ 1729740 h 2415540"/>
              <a:gd name="connsiteX145" fmla="*/ 396240 w 2286000"/>
              <a:gd name="connsiteY145" fmla="*/ 1714500 h 2415540"/>
              <a:gd name="connsiteX146" fmla="*/ 381000 w 2286000"/>
              <a:gd name="connsiteY146" fmla="*/ 1737360 h 2415540"/>
              <a:gd name="connsiteX147" fmla="*/ 403860 w 2286000"/>
              <a:gd name="connsiteY147" fmla="*/ 1813560 h 2415540"/>
              <a:gd name="connsiteX148" fmla="*/ 411480 w 2286000"/>
              <a:gd name="connsiteY148" fmla="*/ 1859280 h 2415540"/>
              <a:gd name="connsiteX149" fmla="*/ 426720 w 2286000"/>
              <a:gd name="connsiteY149" fmla="*/ 1828800 h 2415540"/>
              <a:gd name="connsiteX150" fmla="*/ 449580 w 2286000"/>
              <a:gd name="connsiteY150" fmla="*/ 1790700 h 2415540"/>
              <a:gd name="connsiteX151" fmla="*/ 411480 w 2286000"/>
              <a:gd name="connsiteY151" fmla="*/ 1821180 h 2415540"/>
              <a:gd name="connsiteX152" fmla="*/ 411480 w 2286000"/>
              <a:gd name="connsiteY152" fmla="*/ 1790700 h 2415540"/>
              <a:gd name="connsiteX153" fmla="*/ 396240 w 2286000"/>
              <a:gd name="connsiteY153" fmla="*/ 1767840 h 2415540"/>
              <a:gd name="connsiteX154" fmla="*/ 403860 w 2286000"/>
              <a:gd name="connsiteY154" fmla="*/ 1813560 h 2415540"/>
              <a:gd name="connsiteX155" fmla="*/ 411480 w 2286000"/>
              <a:gd name="connsiteY155" fmla="*/ 1783080 h 2415540"/>
              <a:gd name="connsiteX156" fmla="*/ 396240 w 2286000"/>
              <a:gd name="connsiteY156" fmla="*/ 1729740 h 2415540"/>
              <a:gd name="connsiteX157" fmla="*/ 358140 w 2286000"/>
              <a:gd name="connsiteY157" fmla="*/ 1668780 h 2415540"/>
              <a:gd name="connsiteX158" fmla="*/ 342900 w 2286000"/>
              <a:gd name="connsiteY158" fmla="*/ 1638300 h 2415540"/>
              <a:gd name="connsiteX159" fmla="*/ 297180 w 2286000"/>
              <a:gd name="connsiteY159" fmla="*/ 1615440 h 2415540"/>
              <a:gd name="connsiteX160" fmla="*/ 281940 w 2286000"/>
              <a:gd name="connsiteY160" fmla="*/ 1524000 h 2415540"/>
              <a:gd name="connsiteX161" fmla="*/ 274320 w 2286000"/>
              <a:gd name="connsiteY161" fmla="*/ 1493520 h 2415540"/>
              <a:gd name="connsiteX162" fmla="*/ 251460 w 2286000"/>
              <a:gd name="connsiteY162" fmla="*/ 1470660 h 2415540"/>
              <a:gd name="connsiteX163" fmla="*/ 205740 w 2286000"/>
              <a:gd name="connsiteY163" fmla="*/ 1417320 h 2415540"/>
              <a:gd name="connsiteX164" fmla="*/ 198120 w 2286000"/>
              <a:gd name="connsiteY164" fmla="*/ 1386840 h 2415540"/>
              <a:gd name="connsiteX165" fmla="*/ 182880 w 2286000"/>
              <a:gd name="connsiteY165" fmla="*/ 1341120 h 2415540"/>
              <a:gd name="connsiteX166" fmla="*/ 160020 w 2286000"/>
              <a:gd name="connsiteY166" fmla="*/ 1280160 h 2415540"/>
              <a:gd name="connsiteX167" fmla="*/ 152400 w 2286000"/>
              <a:gd name="connsiteY167" fmla="*/ 1150620 h 2415540"/>
              <a:gd name="connsiteX168" fmla="*/ 144780 w 2286000"/>
              <a:gd name="connsiteY168" fmla="*/ 1112520 h 2415540"/>
              <a:gd name="connsiteX169" fmla="*/ 129540 w 2286000"/>
              <a:gd name="connsiteY169" fmla="*/ 1021080 h 2415540"/>
              <a:gd name="connsiteX170" fmla="*/ 106680 w 2286000"/>
              <a:gd name="connsiteY170" fmla="*/ 990600 h 2415540"/>
              <a:gd name="connsiteX171" fmla="*/ 91440 w 2286000"/>
              <a:gd name="connsiteY171" fmla="*/ 929640 h 2415540"/>
              <a:gd name="connsiteX172" fmla="*/ 76200 w 2286000"/>
              <a:gd name="connsiteY172" fmla="*/ 861060 h 2415540"/>
              <a:gd name="connsiteX173" fmla="*/ 60960 w 2286000"/>
              <a:gd name="connsiteY173" fmla="*/ 830580 h 2415540"/>
              <a:gd name="connsiteX174" fmla="*/ 0 w 2286000"/>
              <a:gd name="connsiteY174" fmla="*/ 792480 h 2415540"/>
              <a:gd name="connsiteX175" fmla="*/ 7620 w 2286000"/>
              <a:gd name="connsiteY175" fmla="*/ 762000 h 2415540"/>
              <a:gd name="connsiteX176" fmla="*/ 53340 w 2286000"/>
              <a:gd name="connsiteY176" fmla="*/ 754380 h 2415540"/>
              <a:gd name="connsiteX177" fmla="*/ 60960 w 2286000"/>
              <a:gd name="connsiteY177" fmla="*/ 670560 h 2415540"/>
              <a:gd name="connsiteX178" fmla="*/ 68580 w 2286000"/>
              <a:gd name="connsiteY178" fmla="*/ 609600 h 2415540"/>
              <a:gd name="connsiteX179" fmla="*/ 83820 w 2286000"/>
              <a:gd name="connsiteY179" fmla="*/ 563880 h 2415540"/>
              <a:gd name="connsiteX180" fmla="*/ 91440 w 2286000"/>
              <a:gd name="connsiteY180" fmla="*/ 525780 h 2415540"/>
              <a:gd name="connsiteX181" fmla="*/ 83820 w 2286000"/>
              <a:gd name="connsiteY181" fmla="*/ 480060 h 2415540"/>
              <a:gd name="connsiteX182" fmla="*/ 76200 w 2286000"/>
              <a:gd name="connsiteY182" fmla="*/ 457200 h 2415540"/>
              <a:gd name="connsiteX183" fmla="*/ 106680 w 2286000"/>
              <a:gd name="connsiteY183" fmla="*/ 441960 h 2415540"/>
              <a:gd name="connsiteX184" fmla="*/ 175260 w 2286000"/>
              <a:gd name="connsiteY184" fmla="*/ 419100 h 2415540"/>
              <a:gd name="connsiteX185" fmla="*/ 228600 w 2286000"/>
              <a:gd name="connsiteY185" fmla="*/ 381000 h 2415540"/>
              <a:gd name="connsiteX186" fmla="*/ 335280 w 2286000"/>
              <a:gd name="connsiteY186" fmla="*/ 350520 h 2415540"/>
              <a:gd name="connsiteX187" fmla="*/ 365760 w 2286000"/>
              <a:gd name="connsiteY187" fmla="*/ 358140 h 241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86000" h="2415540">
                <a:moveTo>
                  <a:pt x="365760" y="358140"/>
                </a:moveTo>
                <a:cubicBezTo>
                  <a:pt x="360916" y="346030"/>
                  <a:pt x="342900" y="305966"/>
                  <a:pt x="342900" y="289560"/>
                </a:cubicBezTo>
                <a:cubicBezTo>
                  <a:pt x="342900" y="279087"/>
                  <a:pt x="347980" y="269240"/>
                  <a:pt x="350520" y="259080"/>
                </a:cubicBezTo>
                <a:cubicBezTo>
                  <a:pt x="368300" y="261620"/>
                  <a:pt x="386657" y="261539"/>
                  <a:pt x="403860" y="266700"/>
                </a:cubicBezTo>
                <a:cubicBezTo>
                  <a:pt x="412632" y="269332"/>
                  <a:pt x="418529" y="277844"/>
                  <a:pt x="426720" y="281940"/>
                </a:cubicBezTo>
                <a:cubicBezTo>
                  <a:pt x="433904" y="285532"/>
                  <a:pt x="441960" y="287020"/>
                  <a:pt x="449580" y="289560"/>
                </a:cubicBezTo>
                <a:cubicBezTo>
                  <a:pt x="474980" y="284480"/>
                  <a:pt x="500540" y="280145"/>
                  <a:pt x="525780" y="274320"/>
                </a:cubicBezTo>
                <a:cubicBezTo>
                  <a:pt x="533606" y="272514"/>
                  <a:pt x="540917" y="268907"/>
                  <a:pt x="548640" y="266700"/>
                </a:cubicBezTo>
                <a:cubicBezTo>
                  <a:pt x="558710" y="263823"/>
                  <a:pt x="568960" y="261620"/>
                  <a:pt x="579120" y="259080"/>
                </a:cubicBezTo>
                <a:cubicBezTo>
                  <a:pt x="581660" y="251460"/>
                  <a:pt x="581722" y="242492"/>
                  <a:pt x="586740" y="236220"/>
                </a:cubicBezTo>
                <a:cubicBezTo>
                  <a:pt x="599896" y="219775"/>
                  <a:pt x="621777" y="217936"/>
                  <a:pt x="640080" y="213360"/>
                </a:cubicBezTo>
                <a:cubicBezTo>
                  <a:pt x="692483" y="178425"/>
                  <a:pt x="668424" y="188672"/>
                  <a:pt x="708660" y="175260"/>
                </a:cubicBezTo>
                <a:cubicBezTo>
                  <a:pt x="718820" y="165100"/>
                  <a:pt x="729789" y="155689"/>
                  <a:pt x="739140" y="144780"/>
                </a:cubicBezTo>
                <a:cubicBezTo>
                  <a:pt x="745100" y="137827"/>
                  <a:pt x="757276" y="130608"/>
                  <a:pt x="754380" y="121920"/>
                </a:cubicBezTo>
                <a:cubicBezTo>
                  <a:pt x="750364" y="109872"/>
                  <a:pt x="734060" y="106680"/>
                  <a:pt x="723900" y="99060"/>
                </a:cubicBezTo>
                <a:cubicBezTo>
                  <a:pt x="731520" y="96520"/>
                  <a:pt x="752440" y="85760"/>
                  <a:pt x="746760" y="91440"/>
                </a:cubicBezTo>
                <a:cubicBezTo>
                  <a:pt x="738728" y="99472"/>
                  <a:pt x="724905" y="99288"/>
                  <a:pt x="716280" y="106680"/>
                </a:cubicBezTo>
                <a:cubicBezTo>
                  <a:pt x="706637" y="114945"/>
                  <a:pt x="703176" y="129030"/>
                  <a:pt x="693420" y="137160"/>
                </a:cubicBezTo>
                <a:cubicBezTo>
                  <a:pt x="687250" y="142302"/>
                  <a:pt x="677943" y="141616"/>
                  <a:pt x="670560" y="144780"/>
                </a:cubicBezTo>
                <a:cubicBezTo>
                  <a:pt x="638018" y="158726"/>
                  <a:pt x="638772" y="161001"/>
                  <a:pt x="609600" y="182880"/>
                </a:cubicBezTo>
                <a:cubicBezTo>
                  <a:pt x="607060" y="190500"/>
                  <a:pt x="594796" y="202148"/>
                  <a:pt x="601980" y="205740"/>
                </a:cubicBezTo>
                <a:cubicBezTo>
                  <a:pt x="610171" y="209836"/>
                  <a:pt x="616471" y="194219"/>
                  <a:pt x="624840" y="190500"/>
                </a:cubicBezTo>
                <a:cubicBezTo>
                  <a:pt x="639520" y="183976"/>
                  <a:pt x="654808" y="178410"/>
                  <a:pt x="670560" y="175260"/>
                </a:cubicBezTo>
                <a:cubicBezTo>
                  <a:pt x="683260" y="172720"/>
                  <a:pt x="717818" y="158482"/>
                  <a:pt x="708660" y="167640"/>
                </a:cubicBezTo>
                <a:cubicBezTo>
                  <a:pt x="701417" y="174883"/>
                  <a:pt x="646964" y="186356"/>
                  <a:pt x="632460" y="190500"/>
                </a:cubicBezTo>
                <a:cubicBezTo>
                  <a:pt x="624737" y="192707"/>
                  <a:pt x="609600" y="206152"/>
                  <a:pt x="609600" y="198120"/>
                </a:cubicBezTo>
                <a:cubicBezTo>
                  <a:pt x="609600" y="188962"/>
                  <a:pt x="625008" y="188203"/>
                  <a:pt x="632460" y="182880"/>
                </a:cubicBezTo>
                <a:cubicBezTo>
                  <a:pt x="642794" y="175498"/>
                  <a:pt x="651581" y="165700"/>
                  <a:pt x="662940" y="160020"/>
                </a:cubicBezTo>
                <a:cubicBezTo>
                  <a:pt x="696411" y="143284"/>
                  <a:pt x="725501" y="142374"/>
                  <a:pt x="762000" y="137160"/>
                </a:cubicBezTo>
                <a:cubicBezTo>
                  <a:pt x="759460" y="127000"/>
                  <a:pt x="754380" y="117153"/>
                  <a:pt x="754380" y="106680"/>
                </a:cubicBezTo>
                <a:cubicBezTo>
                  <a:pt x="754380" y="98648"/>
                  <a:pt x="762000" y="121508"/>
                  <a:pt x="762000" y="129540"/>
                </a:cubicBezTo>
                <a:cubicBezTo>
                  <a:pt x="762000" y="160126"/>
                  <a:pt x="756920" y="190500"/>
                  <a:pt x="754380" y="220980"/>
                </a:cubicBezTo>
                <a:cubicBezTo>
                  <a:pt x="756920" y="246380"/>
                  <a:pt x="758834" y="271850"/>
                  <a:pt x="762000" y="297180"/>
                </a:cubicBezTo>
                <a:cubicBezTo>
                  <a:pt x="763916" y="312511"/>
                  <a:pt x="768656" y="327480"/>
                  <a:pt x="769620" y="342900"/>
                </a:cubicBezTo>
                <a:cubicBezTo>
                  <a:pt x="773743" y="408860"/>
                  <a:pt x="772844" y="475078"/>
                  <a:pt x="777240" y="541020"/>
                </a:cubicBezTo>
                <a:cubicBezTo>
                  <a:pt x="778037" y="552980"/>
                  <a:pt x="788275" y="581745"/>
                  <a:pt x="792480" y="594360"/>
                </a:cubicBezTo>
                <a:cubicBezTo>
                  <a:pt x="800100" y="586740"/>
                  <a:pt x="809362" y="580466"/>
                  <a:pt x="815340" y="571500"/>
                </a:cubicBezTo>
                <a:cubicBezTo>
                  <a:pt x="819795" y="564817"/>
                  <a:pt x="817280" y="554320"/>
                  <a:pt x="822960" y="548640"/>
                </a:cubicBezTo>
                <a:cubicBezTo>
                  <a:pt x="847473" y="524127"/>
                  <a:pt x="873381" y="502722"/>
                  <a:pt x="906780" y="495300"/>
                </a:cubicBezTo>
                <a:cubicBezTo>
                  <a:pt x="921862" y="491948"/>
                  <a:pt x="937350" y="490710"/>
                  <a:pt x="952500" y="487680"/>
                </a:cubicBezTo>
                <a:cubicBezTo>
                  <a:pt x="962769" y="485626"/>
                  <a:pt x="972820" y="482600"/>
                  <a:pt x="982980" y="480060"/>
                </a:cubicBezTo>
                <a:cubicBezTo>
                  <a:pt x="990600" y="474980"/>
                  <a:pt x="997889" y="469364"/>
                  <a:pt x="1005840" y="464820"/>
                </a:cubicBezTo>
                <a:cubicBezTo>
                  <a:pt x="1015703" y="459184"/>
                  <a:pt x="1027695" y="456972"/>
                  <a:pt x="1036320" y="449580"/>
                </a:cubicBezTo>
                <a:cubicBezTo>
                  <a:pt x="1045963" y="441315"/>
                  <a:pt x="1047618" y="424355"/>
                  <a:pt x="1059180" y="419100"/>
                </a:cubicBezTo>
                <a:cubicBezTo>
                  <a:pt x="1077823" y="410626"/>
                  <a:pt x="1099868" y="414376"/>
                  <a:pt x="1120140" y="411480"/>
                </a:cubicBezTo>
                <a:cubicBezTo>
                  <a:pt x="1135435" y="409295"/>
                  <a:pt x="1150495" y="405477"/>
                  <a:pt x="1165860" y="403860"/>
                </a:cubicBezTo>
                <a:cubicBezTo>
                  <a:pt x="1209188" y="399299"/>
                  <a:pt x="1272072" y="398517"/>
                  <a:pt x="1318260" y="388620"/>
                </a:cubicBezTo>
                <a:cubicBezTo>
                  <a:pt x="1336341" y="384745"/>
                  <a:pt x="1353820" y="378460"/>
                  <a:pt x="1371600" y="373380"/>
                </a:cubicBezTo>
                <a:cubicBezTo>
                  <a:pt x="1286271" y="309383"/>
                  <a:pt x="1422956" y="403683"/>
                  <a:pt x="1264920" y="342900"/>
                </a:cubicBezTo>
                <a:cubicBezTo>
                  <a:pt x="1253067" y="338341"/>
                  <a:pt x="1249680" y="322580"/>
                  <a:pt x="1242060" y="312420"/>
                </a:cubicBezTo>
                <a:cubicBezTo>
                  <a:pt x="1262038" y="252486"/>
                  <a:pt x="1237262" y="304094"/>
                  <a:pt x="1356360" y="274320"/>
                </a:cubicBezTo>
                <a:cubicBezTo>
                  <a:pt x="1372890" y="270187"/>
                  <a:pt x="1385817" y="256542"/>
                  <a:pt x="1402080" y="251460"/>
                </a:cubicBezTo>
                <a:cubicBezTo>
                  <a:pt x="1426804" y="243734"/>
                  <a:pt x="1453706" y="244411"/>
                  <a:pt x="1478280" y="236220"/>
                </a:cubicBezTo>
                <a:lnTo>
                  <a:pt x="1524000" y="220980"/>
                </a:lnTo>
                <a:cubicBezTo>
                  <a:pt x="1531620" y="218440"/>
                  <a:pt x="1538834" y="213669"/>
                  <a:pt x="1546860" y="213360"/>
                </a:cubicBezTo>
                <a:lnTo>
                  <a:pt x="1744980" y="205740"/>
                </a:lnTo>
                <a:cubicBezTo>
                  <a:pt x="1755140" y="200660"/>
                  <a:pt x="1766835" y="197892"/>
                  <a:pt x="1775460" y="190500"/>
                </a:cubicBezTo>
                <a:cubicBezTo>
                  <a:pt x="1800188" y="169305"/>
                  <a:pt x="1798881" y="157776"/>
                  <a:pt x="1805940" y="129540"/>
                </a:cubicBezTo>
                <a:cubicBezTo>
                  <a:pt x="1808480" y="99060"/>
                  <a:pt x="1806925" y="67957"/>
                  <a:pt x="1813560" y="38100"/>
                </a:cubicBezTo>
                <a:cubicBezTo>
                  <a:pt x="1815302" y="30259"/>
                  <a:pt x="1818360" y="53439"/>
                  <a:pt x="1821180" y="60960"/>
                </a:cubicBezTo>
                <a:cubicBezTo>
                  <a:pt x="1825983" y="73767"/>
                  <a:pt x="1826748" y="89388"/>
                  <a:pt x="1836420" y="99060"/>
                </a:cubicBezTo>
                <a:cubicBezTo>
                  <a:pt x="1846092" y="108732"/>
                  <a:pt x="1861820" y="109220"/>
                  <a:pt x="1874520" y="114300"/>
                </a:cubicBezTo>
                <a:cubicBezTo>
                  <a:pt x="1889760" y="111760"/>
                  <a:pt x="1906421" y="113590"/>
                  <a:pt x="1920240" y="106680"/>
                </a:cubicBezTo>
                <a:cubicBezTo>
                  <a:pt x="1928431" y="102584"/>
                  <a:pt x="1929617" y="90855"/>
                  <a:pt x="1935480" y="83820"/>
                </a:cubicBezTo>
                <a:cubicBezTo>
                  <a:pt x="1942379" y="75541"/>
                  <a:pt x="1950720" y="68580"/>
                  <a:pt x="1958340" y="60960"/>
                </a:cubicBezTo>
                <a:cubicBezTo>
                  <a:pt x="1964809" y="41552"/>
                  <a:pt x="1966396" y="25433"/>
                  <a:pt x="1988820" y="15240"/>
                </a:cubicBezTo>
                <a:cubicBezTo>
                  <a:pt x="2007888" y="6573"/>
                  <a:pt x="2049780" y="0"/>
                  <a:pt x="2049780" y="0"/>
                </a:cubicBezTo>
                <a:cubicBezTo>
                  <a:pt x="2115820" y="2540"/>
                  <a:pt x="2182139" y="1044"/>
                  <a:pt x="2247900" y="7620"/>
                </a:cubicBezTo>
                <a:cubicBezTo>
                  <a:pt x="2259203" y="8750"/>
                  <a:pt x="2271108" y="14134"/>
                  <a:pt x="2278380" y="22860"/>
                </a:cubicBezTo>
                <a:cubicBezTo>
                  <a:pt x="2285084" y="30905"/>
                  <a:pt x="2283460" y="43180"/>
                  <a:pt x="2286000" y="53340"/>
                </a:cubicBezTo>
                <a:cubicBezTo>
                  <a:pt x="2283460" y="66040"/>
                  <a:pt x="2286331" y="81217"/>
                  <a:pt x="2278380" y="91440"/>
                </a:cubicBezTo>
                <a:cubicBezTo>
                  <a:pt x="2267135" y="105898"/>
                  <a:pt x="2247900" y="111760"/>
                  <a:pt x="2232660" y="121920"/>
                </a:cubicBezTo>
                <a:lnTo>
                  <a:pt x="2209800" y="137160"/>
                </a:lnTo>
                <a:cubicBezTo>
                  <a:pt x="2202180" y="142240"/>
                  <a:pt x="2195628" y="149504"/>
                  <a:pt x="2186940" y="152400"/>
                </a:cubicBezTo>
                <a:lnTo>
                  <a:pt x="2164080" y="160020"/>
                </a:lnTo>
                <a:cubicBezTo>
                  <a:pt x="2156460" y="167640"/>
                  <a:pt x="2147198" y="173914"/>
                  <a:pt x="2141220" y="182880"/>
                </a:cubicBezTo>
                <a:cubicBezTo>
                  <a:pt x="2136765" y="189563"/>
                  <a:pt x="2139280" y="200060"/>
                  <a:pt x="2133600" y="205740"/>
                </a:cubicBezTo>
                <a:cubicBezTo>
                  <a:pt x="2127920" y="211420"/>
                  <a:pt x="2118360" y="210820"/>
                  <a:pt x="2110740" y="213360"/>
                </a:cubicBezTo>
                <a:cubicBezTo>
                  <a:pt x="2103120" y="220980"/>
                  <a:pt x="2096386" y="229604"/>
                  <a:pt x="2087880" y="236220"/>
                </a:cubicBezTo>
                <a:cubicBezTo>
                  <a:pt x="2073422" y="247465"/>
                  <a:pt x="2057400" y="256540"/>
                  <a:pt x="2042160" y="266700"/>
                </a:cubicBezTo>
                <a:cubicBezTo>
                  <a:pt x="2034540" y="271780"/>
                  <a:pt x="2027066" y="277086"/>
                  <a:pt x="2019300" y="281940"/>
                </a:cubicBezTo>
                <a:cubicBezTo>
                  <a:pt x="2006741" y="289790"/>
                  <a:pt x="1981200" y="304800"/>
                  <a:pt x="1981200" y="304800"/>
                </a:cubicBezTo>
                <a:cubicBezTo>
                  <a:pt x="1976120" y="312420"/>
                  <a:pt x="1972436" y="321184"/>
                  <a:pt x="1965960" y="327660"/>
                </a:cubicBezTo>
                <a:cubicBezTo>
                  <a:pt x="1959484" y="334136"/>
                  <a:pt x="1951291" y="338804"/>
                  <a:pt x="1943100" y="342900"/>
                </a:cubicBezTo>
                <a:cubicBezTo>
                  <a:pt x="1914406" y="357247"/>
                  <a:pt x="1903624" y="358484"/>
                  <a:pt x="1874520" y="365760"/>
                </a:cubicBezTo>
                <a:cubicBezTo>
                  <a:pt x="1866900" y="370840"/>
                  <a:pt x="1859851" y="376904"/>
                  <a:pt x="1851660" y="381000"/>
                </a:cubicBezTo>
                <a:cubicBezTo>
                  <a:pt x="1844476" y="384592"/>
                  <a:pt x="1835483" y="384165"/>
                  <a:pt x="1828800" y="388620"/>
                </a:cubicBezTo>
                <a:cubicBezTo>
                  <a:pt x="1819834" y="394598"/>
                  <a:pt x="1813560" y="403860"/>
                  <a:pt x="1805940" y="411480"/>
                </a:cubicBezTo>
                <a:cubicBezTo>
                  <a:pt x="1813560" y="414020"/>
                  <a:pt x="1822528" y="414082"/>
                  <a:pt x="1828800" y="419100"/>
                </a:cubicBezTo>
                <a:cubicBezTo>
                  <a:pt x="1852796" y="438297"/>
                  <a:pt x="1852808" y="481312"/>
                  <a:pt x="1828800" y="502920"/>
                </a:cubicBezTo>
                <a:cubicBezTo>
                  <a:pt x="1813579" y="516619"/>
                  <a:pt x="1788160" y="508000"/>
                  <a:pt x="1767840" y="510540"/>
                </a:cubicBezTo>
                <a:cubicBezTo>
                  <a:pt x="1755140" y="515620"/>
                  <a:pt x="1742239" y="520225"/>
                  <a:pt x="1729740" y="525780"/>
                </a:cubicBezTo>
                <a:cubicBezTo>
                  <a:pt x="1719360" y="530393"/>
                  <a:pt x="1710280" y="538265"/>
                  <a:pt x="1699260" y="541020"/>
                </a:cubicBezTo>
                <a:cubicBezTo>
                  <a:pt x="1679393" y="545987"/>
                  <a:pt x="1658620" y="546100"/>
                  <a:pt x="1638300" y="548640"/>
                </a:cubicBezTo>
                <a:cubicBezTo>
                  <a:pt x="1630680" y="561340"/>
                  <a:pt x="1621345" y="573158"/>
                  <a:pt x="1615440" y="586740"/>
                </a:cubicBezTo>
                <a:cubicBezTo>
                  <a:pt x="1595880" y="631727"/>
                  <a:pt x="1562100" y="723900"/>
                  <a:pt x="1562100" y="723900"/>
                </a:cubicBezTo>
                <a:cubicBezTo>
                  <a:pt x="1551940" y="718820"/>
                  <a:pt x="1536320" y="719001"/>
                  <a:pt x="1531620" y="708660"/>
                </a:cubicBezTo>
                <a:cubicBezTo>
                  <a:pt x="1522102" y="687721"/>
                  <a:pt x="1527781" y="662768"/>
                  <a:pt x="1524000" y="640080"/>
                </a:cubicBezTo>
                <a:cubicBezTo>
                  <a:pt x="1522680" y="632157"/>
                  <a:pt x="1518920" y="624840"/>
                  <a:pt x="1516380" y="617220"/>
                </a:cubicBezTo>
                <a:cubicBezTo>
                  <a:pt x="1508760" y="619760"/>
                  <a:pt x="1500296" y="620528"/>
                  <a:pt x="1493520" y="624840"/>
                </a:cubicBezTo>
                <a:cubicBezTo>
                  <a:pt x="1472091" y="638477"/>
                  <a:pt x="1432560" y="670560"/>
                  <a:pt x="1432560" y="670560"/>
                </a:cubicBezTo>
                <a:cubicBezTo>
                  <a:pt x="1430020" y="680720"/>
                  <a:pt x="1427212" y="690817"/>
                  <a:pt x="1424940" y="701040"/>
                </a:cubicBezTo>
                <a:cubicBezTo>
                  <a:pt x="1422130" y="713683"/>
                  <a:pt x="1427154" y="730711"/>
                  <a:pt x="1417320" y="739140"/>
                </a:cubicBezTo>
                <a:cubicBezTo>
                  <a:pt x="1405589" y="749195"/>
                  <a:pt x="1386840" y="744220"/>
                  <a:pt x="1371600" y="746760"/>
                </a:cubicBezTo>
                <a:cubicBezTo>
                  <a:pt x="1369060" y="863600"/>
                  <a:pt x="1366729" y="980445"/>
                  <a:pt x="1363980" y="1097280"/>
                </a:cubicBezTo>
                <a:cubicBezTo>
                  <a:pt x="1361649" y="1196345"/>
                  <a:pt x="1363420" y="1295619"/>
                  <a:pt x="1356360" y="1394460"/>
                </a:cubicBezTo>
                <a:cubicBezTo>
                  <a:pt x="1355708" y="1403595"/>
                  <a:pt x="1346200" y="1409700"/>
                  <a:pt x="1341120" y="1417320"/>
                </a:cubicBezTo>
                <a:cubicBezTo>
                  <a:pt x="1325261" y="1480755"/>
                  <a:pt x="1344572" y="1418037"/>
                  <a:pt x="1318260" y="1470660"/>
                </a:cubicBezTo>
                <a:cubicBezTo>
                  <a:pt x="1314668" y="1477844"/>
                  <a:pt x="1312588" y="1485728"/>
                  <a:pt x="1310640" y="1493520"/>
                </a:cubicBezTo>
                <a:cubicBezTo>
                  <a:pt x="1301376" y="1530576"/>
                  <a:pt x="1305830" y="1528203"/>
                  <a:pt x="1295400" y="1562100"/>
                </a:cubicBezTo>
                <a:cubicBezTo>
                  <a:pt x="1288314" y="1585131"/>
                  <a:pt x="1285906" y="1610630"/>
                  <a:pt x="1272540" y="1630680"/>
                </a:cubicBezTo>
                <a:cubicBezTo>
                  <a:pt x="1252845" y="1660223"/>
                  <a:pt x="1260196" y="1644852"/>
                  <a:pt x="1249680" y="1676400"/>
                </a:cubicBezTo>
                <a:cubicBezTo>
                  <a:pt x="1252220" y="1737360"/>
                  <a:pt x="1250562" y="1798640"/>
                  <a:pt x="1257300" y="1859280"/>
                </a:cubicBezTo>
                <a:cubicBezTo>
                  <a:pt x="1258311" y="1868382"/>
                  <a:pt x="1274761" y="1873255"/>
                  <a:pt x="1272540" y="1882140"/>
                </a:cubicBezTo>
                <a:cubicBezTo>
                  <a:pt x="1270592" y="1889932"/>
                  <a:pt x="1257521" y="1888018"/>
                  <a:pt x="1249680" y="1889760"/>
                </a:cubicBezTo>
                <a:cubicBezTo>
                  <a:pt x="1234598" y="1893112"/>
                  <a:pt x="1219200" y="1894840"/>
                  <a:pt x="1203960" y="1897380"/>
                </a:cubicBezTo>
                <a:lnTo>
                  <a:pt x="1135380" y="1943100"/>
                </a:lnTo>
                <a:lnTo>
                  <a:pt x="1112520" y="1958340"/>
                </a:lnTo>
                <a:cubicBezTo>
                  <a:pt x="1104900" y="1971040"/>
                  <a:pt x="1097875" y="1984117"/>
                  <a:pt x="1089660" y="1996440"/>
                </a:cubicBezTo>
                <a:cubicBezTo>
                  <a:pt x="1082615" y="2007007"/>
                  <a:pt x="1073199" y="2015950"/>
                  <a:pt x="1066800" y="2026920"/>
                </a:cubicBezTo>
                <a:cubicBezTo>
                  <a:pt x="1055353" y="2046544"/>
                  <a:pt x="1036320" y="2087880"/>
                  <a:pt x="1036320" y="2087880"/>
                </a:cubicBezTo>
                <a:cubicBezTo>
                  <a:pt x="1101307" y="2109542"/>
                  <a:pt x="1030327" y="2082639"/>
                  <a:pt x="952500" y="2103120"/>
                </a:cubicBezTo>
                <a:cubicBezTo>
                  <a:pt x="936772" y="2107259"/>
                  <a:pt x="926640" y="2122890"/>
                  <a:pt x="914400" y="2133600"/>
                </a:cubicBezTo>
                <a:cubicBezTo>
                  <a:pt x="887293" y="2157318"/>
                  <a:pt x="895623" y="2152267"/>
                  <a:pt x="876300" y="2179320"/>
                </a:cubicBezTo>
                <a:cubicBezTo>
                  <a:pt x="868918" y="2189654"/>
                  <a:pt x="860171" y="2199030"/>
                  <a:pt x="853440" y="2209800"/>
                </a:cubicBezTo>
                <a:cubicBezTo>
                  <a:pt x="847420" y="2219433"/>
                  <a:pt x="845592" y="2231655"/>
                  <a:pt x="838200" y="2240280"/>
                </a:cubicBezTo>
                <a:cubicBezTo>
                  <a:pt x="836689" y="2242043"/>
                  <a:pt x="792114" y="2275271"/>
                  <a:pt x="784860" y="2278380"/>
                </a:cubicBezTo>
                <a:cubicBezTo>
                  <a:pt x="775234" y="2282505"/>
                  <a:pt x="764540" y="2283460"/>
                  <a:pt x="754380" y="2286000"/>
                </a:cubicBezTo>
                <a:cubicBezTo>
                  <a:pt x="749300" y="2293620"/>
                  <a:pt x="744527" y="2301454"/>
                  <a:pt x="739140" y="2308860"/>
                </a:cubicBezTo>
                <a:cubicBezTo>
                  <a:pt x="724200" y="2329402"/>
                  <a:pt x="707509" y="2348686"/>
                  <a:pt x="693420" y="2369820"/>
                </a:cubicBezTo>
                <a:lnTo>
                  <a:pt x="662940" y="2415540"/>
                </a:lnTo>
                <a:cubicBezTo>
                  <a:pt x="657860" y="2407920"/>
                  <a:pt x="650216" y="2401486"/>
                  <a:pt x="647700" y="2392680"/>
                </a:cubicBezTo>
                <a:cubicBezTo>
                  <a:pt x="639898" y="2365375"/>
                  <a:pt x="645160" y="2334260"/>
                  <a:pt x="632460" y="2308860"/>
                </a:cubicBezTo>
                <a:cubicBezTo>
                  <a:pt x="627776" y="2299493"/>
                  <a:pt x="612140" y="2303780"/>
                  <a:pt x="601980" y="2301240"/>
                </a:cubicBezTo>
                <a:cubicBezTo>
                  <a:pt x="594360" y="2296160"/>
                  <a:pt x="582521" y="2294503"/>
                  <a:pt x="579120" y="2286000"/>
                </a:cubicBezTo>
                <a:cubicBezTo>
                  <a:pt x="569558" y="2262094"/>
                  <a:pt x="598842" y="2259106"/>
                  <a:pt x="609600" y="2255520"/>
                </a:cubicBezTo>
                <a:cubicBezTo>
                  <a:pt x="584200" y="2252980"/>
                  <a:pt x="556232" y="2259316"/>
                  <a:pt x="533400" y="2247900"/>
                </a:cubicBezTo>
                <a:cubicBezTo>
                  <a:pt x="525209" y="2243804"/>
                  <a:pt x="554135" y="2232366"/>
                  <a:pt x="548640" y="2225040"/>
                </a:cubicBezTo>
                <a:cubicBezTo>
                  <a:pt x="534263" y="2205870"/>
                  <a:pt x="506850" y="2201317"/>
                  <a:pt x="487680" y="2186940"/>
                </a:cubicBezTo>
                <a:lnTo>
                  <a:pt x="457200" y="2164080"/>
                </a:lnTo>
                <a:cubicBezTo>
                  <a:pt x="438007" y="2087309"/>
                  <a:pt x="463901" y="2196668"/>
                  <a:pt x="441960" y="2065020"/>
                </a:cubicBezTo>
                <a:cubicBezTo>
                  <a:pt x="438174" y="2042306"/>
                  <a:pt x="422766" y="2022871"/>
                  <a:pt x="411480" y="2004060"/>
                </a:cubicBezTo>
                <a:cubicBezTo>
                  <a:pt x="408940" y="1988820"/>
                  <a:pt x="403860" y="1973790"/>
                  <a:pt x="403860" y="1958340"/>
                </a:cubicBezTo>
                <a:cubicBezTo>
                  <a:pt x="403860" y="1926862"/>
                  <a:pt x="416822" y="1835635"/>
                  <a:pt x="426720" y="1805940"/>
                </a:cubicBezTo>
                <a:cubicBezTo>
                  <a:pt x="445272" y="1750285"/>
                  <a:pt x="438064" y="1775805"/>
                  <a:pt x="449580" y="1729740"/>
                </a:cubicBezTo>
                <a:cubicBezTo>
                  <a:pt x="442469" y="1727370"/>
                  <a:pt x="401024" y="1712905"/>
                  <a:pt x="396240" y="1714500"/>
                </a:cubicBezTo>
                <a:cubicBezTo>
                  <a:pt x="387552" y="1717396"/>
                  <a:pt x="386080" y="1729740"/>
                  <a:pt x="381000" y="1737360"/>
                </a:cubicBezTo>
                <a:cubicBezTo>
                  <a:pt x="390719" y="1766518"/>
                  <a:pt x="398102" y="1784770"/>
                  <a:pt x="403860" y="1813560"/>
                </a:cubicBezTo>
                <a:cubicBezTo>
                  <a:pt x="406890" y="1828710"/>
                  <a:pt x="408940" y="1844040"/>
                  <a:pt x="411480" y="1859280"/>
                </a:cubicBezTo>
                <a:cubicBezTo>
                  <a:pt x="416560" y="1849120"/>
                  <a:pt x="421203" y="1838730"/>
                  <a:pt x="426720" y="1828800"/>
                </a:cubicBezTo>
                <a:cubicBezTo>
                  <a:pt x="433913" y="1815853"/>
                  <a:pt x="462827" y="1797324"/>
                  <a:pt x="449580" y="1790700"/>
                </a:cubicBezTo>
                <a:cubicBezTo>
                  <a:pt x="435033" y="1783427"/>
                  <a:pt x="424180" y="1811020"/>
                  <a:pt x="411480" y="1821180"/>
                </a:cubicBezTo>
                <a:cubicBezTo>
                  <a:pt x="393060" y="1876441"/>
                  <a:pt x="414174" y="1817641"/>
                  <a:pt x="411480" y="1790700"/>
                </a:cubicBezTo>
                <a:cubicBezTo>
                  <a:pt x="410569" y="1781587"/>
                  <a:pt x="401320" y="1775460"/>
                  <a:pt x="396240" y="1767840"/>
                </a:cubicBezTo>
                <a:cubicBezTo>
                  <a:pt x="398780" y="1783080"/>
                  <a:pt x="392935" y="1802635"/>
                  <a:pt x="403860" y="1813560"/>
                </a:cubicBezTo>
                <a:cubicBezTo>
                  <a:pt x="411265" y="1820965"/>
                  <a:pt x="411480" y="1793553"/>
                  <a:pt x="411480" y="1783080"/>
                </a:cubicBezTo>
                <a:cubicBezTo>
                  <a:pt x="411480" y="1778197"/>
                  <a:pt x="399833" y="1736927"/>
                  <a:pt x="396240" y="1729740"/>
                </a:cubicBezTo>
                <a:cubicBezTo>
                  <a:pt x="367498" y="1672256"/>
                  <a:pt x="382319" y="1711093"/>
                  <a:pt x="358140" y="1668780"/>
                </a:cubicBezTo>
                <a:cubicBezTo>
                  <a:pt x="352504" y="1658917"/>
                  <a:pt x="350172" y="1647026"/>
                  <a:pt x="342900" y="1638300"/>
                </a:cubicBezTo>
                <a:cubicBezTo>
                  <a:pt x="331537" y="1624665"/>
                  <a:pt x="312783" y="1620641"/>
                  <a:pt x="297180" y="1615440"/>
                </a:cubicBezTo>
                <a:cubicBezTo>
                  <a:pt x="292100" y="1584960"/>
                  <a:pt x="287635" y="1554371"/>
                  <a:pt x="281940" y="1524000"/>
                </a:cubicBezTo>
                <a:cubicBezTo>
                  <a:pt x="280010" y="1513707"/>
                  <a:pt x="279516" y="1502613"/>
                  <a:pt x="274320" y="1493520"/>
                </a:cubicBezTo>
                <a:cubicBezTo>
                  <a:pt x="268973" y="1484164"/>
                  <a:pt x="258359" y="1478939"/>
                  <a:pt x="251460" y="1470660"/>
                </a:cubicBezTo>
                <a:cubicBezTo>
                  <a:pt x="193435" y="1401030"/>
                  <a:pt x="297318" y="1508898"/>
                  <a:pt x="205740" y="1417320"/>
                </a:cubicBezTo>
                <a:cubicBezTo>
                  <a:pt x="203200" y="1407160"/>
                  <a:pt x="201129" y="1396871"/>
                  <a:pt x="198120" y="1386840"/>
                </a:cubicBezTo>
                <a:cubicBezTo>
                  <a:pt x="193504" y="1371453"/>
                  <a:pt x="186030" y="1356872"/>
                  <a:pt x="182880" y="1341120"/>
                </a:cubicBezTo>
                <a:cubicBezTo>
                  <a:pt x="173464" y="1294040"/>
                  <a:pt x="182444" y="1313796"/>
                  <a:pt x="160020" y="1280160"/>
                </a:cubicBezTo>
                <a:cubicBezTo>
                  <a:pt x="157480" y="1236980"/>
                  <a:pt x="156316" y="1193697"/>
                  <a:pt x="152400" y="1150620"/>
                </a:cubicBezTo>
                <a:cubicBezTo>
                  <a:pt x="151227" y="1137722"/>
                  <a:pt x="146612" y="1125341"/>
                  <a:pt x="144780" y="1112520"/>
                </a:cubicBezTo>
                <a:cubicBezTo>
                  <a:pt x="143187" y="1101366"/>
                  <a:pt x="142019" y="1042918"/>
                  <a:pt x="129540" y="1021080"/>
                </a:cubicBezTo>
                <a:cubicBezTo>
                  <a:pt x="123239" y="1010053"/>
                  <a:pt x="114300" y="1000760"/>
                  <a:pt x="106680" y="990600"/>
                </a:cubicBezTo>
                <a:cubicBezTo>
                  <a:pt x="96105" y="958875"/>
                  <a:pt x="98796" y="970099"/>
                  <a:pt x="91440" y="929640"/>
                </a:cubicBezTo>
                <a:cubicBezTo>
                  <a:pt x="86152" y="900557"/>
                  <a:pt x="86807" y="885809"/>
                  <a:pt x="76200" y="861060"/>
                </a:cubicBezTo>
                <a:cubicBezTo>
                  <a:pt x="71725" y="850619"/>
                  <a:pt x="68352" y="839205"/>
                  <a:pt x="60960" y="830580"/>
                </a:cubicBezTo>
                <a:cubicBezTo>
                  <a:pt x="46122" y="813269"/>
                  <a:pt x="19720" y="802340"/>
                  <a:pt x="0" y="792480"/>
                </a:cubicBezTo>
                <a:cubicBezTo>
                  <a:pt x="2540" y="782320"/>
                  <a:pt x="-902" y="768087"/>
                  <a:pt x="7620" y="762000"/>
                </a:cubicBezTo>
                <a:cubicBezTo>
                  <a:pt x="20192" y="753020"/>
                  <a:pt x="45555" y="767726"/>
                  <a:pt x="53340" y="754380"/>
                </a:cubicBezTo>
                <a:cubicBezTo>
                  <a:pt x="67476" y="730146"/>
                  <a:pt x="58023" y="698461"/>
                  <a:pt x="60960" y="670560"/>
                </a:cubicBezTo>
                <a:cubicBezTo>
                  <a:pt x="63104" y="650194"/>
                  <a:pt x="64289" y="629624"/>
                  <a:pt x="68580" y="609600"/>
                </a:cubicBezTo>
                <a:cubicBezTo>
                  <a:pt x="71946" y="593892"/>
                  <a:pt x="79593" y="579378"/>
                  <a:pt x="83820" y="563880"/>
                </a:cubicBezTo>
                <a:cubicBezTo>
                  <a:pt x="87228" y="551385"/>
                  <a:pt x="88900" y="538480"/>
                  <a:pt x="91440" y="525780"/>
                </a:cubicBezTo>
                <a:cubicBezTo>
                  <a:pt x="88900" y="510540"/>
                  <a:pt x="87172" y="495142"/>
                  <a:pt x="83820" y="480060"/>
                </a:cubicBezTo>
                <a:cubicBezTo>
                  <a:pt x="82078" y="472219"/>
                  <a:pt x="72067" y="464088"/>
                  <a:pt x="76200" y="457200"/>
                </a:cubicBezTo>
                <a:cubicBezTo>
                  <a:pt x="82044" y="447460"/>
                  <a:pt x="96078" y="446038"/>
                  <a:pt x="106680" y="441960"/>
                </a:cubicBezTo>
                <a:cubicBezTo>
                  <a:pt x="129170" y="433310"/>
                  <a:pt x="152400" y="426720"/>
                  <a:pt x="175260" y="419100"/>
                </a:cubicBezTo>
                <a:cubicBezTo>
                  <a:pt x="179354" y="416030"/>
                  <a:pt x="219484" y="385052"/>
                  <a:pt x="228600" y="381000"/>
                </a:cubicBezTo>
                <a:cubicBezTo>
                  <a:pt x="256710" y="368507"/>
                  <a:pt x="307604" y="357439"/>
                  <a:pt x="335280" y="350520"/>
                </a:cubicBezTo>
                <a:lnTo>
                  <a:pt x="365760" y="358140"/>
                </a:lnTo>
                <a:close/>
              </a:path>
            </a:pathLst>
          </a:custGeom>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0923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1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2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1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1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125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9A1068-7F46-26CE-3FF5-8E9A7F9F5C34}"/>
              </a:ext>
            </a:extLst>
          </p:cNvPr>
          <p:cNvSpPr txBox="1"/>
          <p:nvPr/>
        </p:nvSpPr>
        <p:spPr>
          <a:xfrm>
            <a:off x="11656290" y="1351508"/>
            <a:ext cx="376378" cy="4154984"/>
          </a:xfrm>
          <a:prstGeom prst="rect">
            <a:avLst/>
          </a:prstGeom>
          <a:noFill/>
        </p:spPr>
        <p:txBody>
          <a:bodyPr wrap="square">
            <a:spAutoFit/>
          </a:bodyPr>
          <a:lstStyle/>
          <a:p>
            <a:pPr marL="0" indent="0" algn="ctr">
              <a:buNone/>
            </a:pPr>
            <a:r>
              <a:rPr lang="en-IN" sz="4400" dirty="0">
                <a:solidFill>
                  <a:srgbClr val="002060"/>
                </a:solidFill>
                <a:latin typeface="Algerian" panose="04020705040A02060702" pitchFamily="82" charset="0"/>
              </a:rPr>
              <a:t>CREDIT</a:t>
            </a:r>
          </a:p>
        </p:txBody>
      </p:sp>
      <p:sp>
        <p:nvSpPr>
          <p:cNvPr id="5" name="Title 1">
            <a:extLst>
              <a:ext uri="{FF2B5EF4-FFF2-40B4-BE49-F238E27FC236}">
                <a16:creationId xmlns:a16="http://schemas.microsoft.com/office/drawing/2014/main" id="{032653B0-D2A6-EFA7-0D49-0D593704FB97}"/>
              </a:ext>
            </a:extLst>
          </p:cNvPr>
          <p:cNvSpPr>
            <a:spLocks noGrp="1"/>
          </p:cNvSpPr>
          <p:nvPr>
            <p:ph type="title"/>
          </p:nvPr>
        </p:nvSpPr>
        <p:spPr>
          <a:xfrm>
            <a:off x="127115" y="3066614"/>
            <a:ext cx="491839" cy="927963"/>
          </a:xfrm>
        </p:spPr>
        <p:txBody>
          <a:bodyPr>
            <a:normAutofit fontScale="90000"/>
          </a:bodyPr>
          <a:lstStyle/>
          <a:p>
            <a:pPr algn="ctr"/>
            <a:r>
              <a:rPr lang="en-IN" dirty="0">
                <a:solidFill>
                  <a:srgbClr val="002060"/>
                </a:solidFill>
                <a:latin typeface="Algerian" panose="04020705040A02060702" pitchFamily="82" charset="0"/>
              </a:rPr>
              <a:t>AGRICULTURE</a:t>
            </a:r>
          </a:p>
        </p:txBody>
      </p:sp>
      <p:grpSp>
        <p:nvGrpSpPr>
          <p:cNvPr id="32" name="Group 31">
            <a:extLst>
              <a:ext uri="{FF2B5EF4-FFF2-40B4-BE49-F238E27FC236}">
                <a16:creationId xmlns:a16="http://schemas.microsoft.com/office/drawing/2014/main" id="{4BFACA63-344F-4ECA-8FA5-2A6FA46B047B}"/>
              </a:ext>
            </a:extLst>
          </p:cNvPr>
          <p:cNvGrpSpPr/>
          <p:nvPr/>
        </p:nvGrpSpPr>
        <p:grpSpPr>
          <a:xfrm>
            <a:off x="2941929" y="60524"/>
            <a:ext cx="6308141" cy="6648284"/>
            <a:chOff x="2941929" y="60524"/>
            <a:chExt cx="6308141" cy="6648284"/>
          </a:xfrm>
        </p:grpSpPr>
        <p:pic>
          <p:nvPicPr>
            <p:cNvPr id="7" name="Picture 6">
              <a:extLst>
                <a:ext uri="{FF2B5EF4-FFF2-40B4-BE49-F238E27FC236}">
                  <a16:creationId xmlns:a16="http://schemas.microsoft.com/office/drawing/2014/main" id="{207828C6-076E-3274-5581-87C4F4FA6413}"/>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15757" r="5524" b="8283"/>
            <a:stretch/>
          </p:blipFill>
          <p:spPr>
            <a:xfrm>
              <a:off x="2941929" y="60524"/>
              <a:ext cx="6308141" cy="6648284"/>
            </a:xfrm>
            <a:prstGeom prst="rect">
              <a:avLst/>
            </a:prstGeom>
            <a:ln>
              <a:no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88582C57-C9D6-FC09-B9ED-A6E0B7FB38F1}"/>
                </a:ext>
              </a:extLst>
            </p:cNvPr>
            <p:cNvGrpSpPr/>
            <p:nvPr/>
          </p:nvGrpSpPr>
          <p:grpSpPr>
            <a:xfrm>
              <a:off x="4283674" y="1408917"/>
              <a:ext cx="2209251" cy="3024962"/>
              <a:chOff x="4316851" y="1457960"/>
              <a:chExt cx="2175389" cy="3018902"/>
            </a:xfrm>
            <a:solidFill>
              <a:srgbClr val="FF0000"/>
            </a:solidFill>
          </p:grpSpPr>
          <p:sp>
            <p:nvSpPr>
              <p:cNvPr id="14" name="Freeform: Shape 13">
                <a:extLst>
                  <a:ext uri="{FF2B5EF4-FFF2-40B4-BE49-F238E27FC236}">
                    <a16:creationId xmlns:a16="http://schemas.microsoft.com/office/drawing/2014/main" id="{4CB18505-F7FA-A81B-8947-1402CA51E435}"/>
                  </a:ext>
                </a:extLst>
              </p:cNvPr>
              <p:cNvSpPr/>
              <p:nvPr/>
            </p:nvSpPr>
            <p:spPr>
              <a:xfrm>
                <a:off x="4316851" y="1457960"/>
                <a:ext cx="2175389" cy="2758440"/>
              </a:xfrm>
              <a:custGeom>
                <a:avLst/>
                <a:gdLst>
                  <a:gd name="connsiteX0" fmla="*/ 1118749 w 2175389"/>
                  <a:gd name="connsiteY0" fmla="*/ 0 h 2758440"/>
                  <a:gd name="connsiteX1" fmla="*/ 1154309 w 2175389"/>
                  <a:gd name="connsiteY1" fmla="*/ 10160 h 2758440"/>
                  <a:gd name="connsiteX2" fmla="*/ 1154309 w 2175389"/>
                  <a:gd name="connsiteY2" fmla="*/ 50800 h 2758440"/>
                  <a:gd name="connsiteX3" fmla="*/ 1210189 w 2175389"/>
                  <a:gd name="connsiteY3" fmla="*/ 96520 h 2758440"/>
                  <a:gd name="connsiteX4" fmla="*/ 1205109 w 2175389"/>
                  <a:gd name="connsiteY4" fmla="*/ 111760 h 2758440"/>
                  <a:gd name="connsiteX5" fmla="*/ 1245749 w 2175389"/>
                  <a:gd name="connsiteY5" fmla="*/ 132080 h 2758440"/>
                  <a:gd name="connsiteX6" fmla="*/ 1260989 w 2175389"/>
                  <a:gd name="connsiteY6" fmla="*/ 137160 h 2758440"/>
                  <a:gd name="connsiteX7" fmla="*/ 1291469 w 2175389"/>
                  <a:gd name="connsiteY7" fmla="*/ 132080 h 2758440"/>
                  <a:gd name="connsiteX8" fmla="*/ 1271149 w 2175389"/>
                  <a:gd name="connsiteY8" fmla="*/ 121920 h 2758440"/>
                  <a:gd name="connsiteX9" fmla="*/ 1255909 w 2175389"/>
                  <a:gd name="connsiteY9" fmla="*/ 132080 h 2758440"/>
                  <a:gd name="connsiteX10" fmla="*/ 1271149 w 2175389"/>
                  <a:gd name="connsiteY10" fmla="*/ 162560 h 2758440"/>
                  <a:gd name="connsiteX11" fmla="*/ 1291469 w 2175389"/>
                  <a:gd name="connsiteY11" fmla="*/ 182880 h 2758440"/>
                  <a:gd name="connsiteX12" fmla="*/ 1332109 w 2175389"/>
                  <a:gd name="connsiteY12" fmla="*/ 187960 h 2758440"/>
                  <a:gd name="connsiteX13" fmla="*/ 1347349 w 2175389"/>
                  <a:gd name="connsiteY13" fmla="*/ 203200 h 2758440"/>
                  <a:gd name="connsiteX14" fmla="*/ 1367669 w 2175389"/>
                  <a:gd name="connsiteY14" fmla="*/ 213360 h 2758440"/>
                  <a:gd name="connsiteX15" fmla="*/ 1352429 w 2175389"/>
                  <a:gd name="connsiteY15" fmla="*/ 228600 h 2758440"/>
                  <a:gd name="connsiteX16" fmla="*/ 1357509 w 2175389"/>
                  <a:gd name="connsiteY16" fmla="*/ 254000 h 2758440"/>
                  <a:gd name="connsiteX17" fmla="*/ 1398149 w 2175389"/>
                  <a:gd name="connsiteY17" fmla="*/ 228600 h 2758440"/>
                  <a:gd name="connsiteX18" fmla="*/ 1372749 w 2175389"/>
                  <a:gd name="connsiteY18" fmla="*/ 223520 h 2758440"/>
                  <a:gd name="connsiteX19" fmla="*/ 1352429 w 2175389"/>
                  <a:gd name="connsiteY19" fmla="*/ 228600 h 2758440"/>
                  <a:gd name="connsiteX20" fmla="*/ 1403229 w 2175389"/>
                  <a:gd name="connsiteY20" fmla="*/ 254000 h 2758440"/>
                  <a:gd name="connsiteX21" fmla="*/ 1433709 w 2175389"/>
                  <a:gd name="connsiteY21" fmla="*/ 259080 h 2758440"/>
                  <a:gd name="connsiteX22" fmla="*/ 1474349 w 2175389"/>
                  <a:gd name="connsiteY22" fmla="*/ 284480 h 2758440"/>
                  <a:gd name="connsiteX23" fmla="*/ 1479429 w 2175389"/>
                  <a:gd name="connsiteY23" fmla="*/ 309880 h 2758440"/>
                  <a:gd name="connsiteX24" fmla="*/ 1474349 w 2175389"/>
                  <a:gd name="connsiteY24" fmla="*/ 330200 h 2758440"/>
                  <a:gd name="connsiteX25" fmla="*/ 1438789 w 2175389"/>
                  <a:gd name="connsiteY25" fmla="*/ 350520 h 2758440"/>
                  <a:gd name="connsiteX26" fmla="*/ 1418469 w 2175389"/>
                  <a:gd name="connsiteY26" fmla="*/ 360680 h 2758440"/>
                  <a:gd name="connsiteX27" fmla="*/ 1403229 w 2175389"/>
                  <a:gd name="connsiteY27" fmla="*/ 381000 h 2758440"/>
                  <a:gd name="connsiteX28" fmla="*/ 1382909 w 2175389"/>
                  <a:gd name="connsiteY28" fmla="*/ 386080 h 2758440"/>
                  <a:gd name="connsiteX29" fmla="*/ 1387989 w 2175389"/>
                  <a:gd name="connsiteY29" fmla="*/ 401320 h 2758440"/>
                  <a:gd name="connsiteX30" fmla="*/ 1393069 w 2175389"/>
                  <a:gd name="connsiteY30" fmla="*/ 426720 h 2758440"/>
                  <a:gd name="connsiteX31" fmla="*/ 1377829 w 2175389"/>
                  <a:gd name="connsiteY31" fmla="*/ 462280 h 2758440"/>
                  <a:gd name="connsiteX32" fmla="*/ 1352429 w 2175389"/>
                  <a:gd name="connsiteY32" fmla="*/ 513080 h 2758440"/>
                  <a:gd name="connsiteX33" fmla="*/ 1342269 w 2175389"/>
                  <a:gd name="connsiteY33" fmla="*/ 533400 h 2758440"/>
                  <a:gd name="connsiteX34" fmla="*/ 1332109 w 2175389"/>
                  <a:gd name="connsiteY34" fmla="*/ 553720 h 2758440"/>
                  <a:gd name="connsiteX35" fmla="*/ 1327029 w 2175389"/>
                  <a:gd name="connsiteY35" fmla="*/ 574040 h 2758440"/>
                  <a:gd name="connsiteX36" fmla="*/ 1342269 w 2175389"/>
                  <a:gd name="connsiteY36" fmla="*/ 645160 h 2758440"/>
                  <a:gd name="connsiteX37" fmla="*/ 1357509 w 2175389"/>
                  <a:gd name="connsiteY37" fmla="*/ 650240 h 2758440"/>
                  <a:gd name="connsiteX38" fmla="*/ 1372749 w 2175389"/>
                  <a:gd name="connsiteY38" fmla="*/ 635000 h 2758440"/>
                  <a:gd name="connsiteX39" fmla="*/ 1382909 w 2175389"/>
                  <a:gd name="connsiteY39" fmla="*/ 614680 h 2758440"/>
                  <a:gd name="connsiteX40" fmla="*/ 1387989 w 2175389"/>
                  <a:gd name="connsiteY40" fmla="*/ 629920 h 2758440"/>
                  <a:gd name="connsiteX41" fmla="*/ 1393069 w 2175389"/>
                  <a:gd name="connsiteY41" fmla="*/ 650240 h 2758440"/>
                  <a:gd name="connsiteX42" fmla="*/ 1438789 w 2175389"/>
                  <a:gd name="connsiteY42" fmla="*/ 675640 h 2758440"/>
                  <a:gd name="connsiteX43" fmla="*/ 1489589 w 2175389"/>
                  <a:gd name="connsiteY43" fmla="*/ 690880 h 2758440"/>
                  <a:gd name="connsiteX44" fmla="*/ 1540389 w 2175389"/>
                  <a:gd name="connsiteY44" fmla="*/ 711200 h 2758440"/>
                  <a:gd name="connsiteX45" fmla="*/ 1560709 w 2175389"/>
                  <a:gd name="connsiteY45" fmla="*/ 787400 h 2758440"/>
                  <a:gd name="connsiteX46" fmla="*/ 1586109 w 2175389"/>
                  <a:gd name="connsiteY46" fmla="*/ 792480 h 2758440"/>
                  <a:gd name="connsiteX47" fmla="*/ 1601349 w 2175389"/>
                  <a:gd name="connsiteY47" fmla="*/ 802640 h 2758440"/>
                  <a:gd name="connsiteX48" fmla="*/ 1687709 w 2175389"/>
                  <a:gd name="connsiteY48" fmla="*/ 812800 h 2758440"/>
                  <a:gd name="connsiteX49" fmla="*/ 1702949 w 2175389"/>
                  <a:gd name="connsiteY49" fmla="*/ 817880 h 2758440"/>
                  <a:gd name="connsiteX50" fmla="*/ 1713109 w 2175389"/>
                  <a:gd name="connsiteY50" fmla="*/ 833120 h 2758440"/>
                  <a:gd name="connsiteX51" fmla="*/ 1763909 w 2175389"/>
                  <a:gd name="connsiteY51" fmla="*/ 843280 h 2758440"/>
                  <a:gd name="connsiteX52" fmla="*/ 1789309 w 2175389"/>
                  <a:gd name="connsiteY52" fmla="*/ 858520 h 2758440"/>
                  <a:gd name="connsiteX53" fmla="*/ 1809629 w 2175389"/>
                  <a:gd name="connsiteY53" fmla="*/ 894080 h 2758440"/>
                  <a:gd name="connsiteX54" fmla="*/ 1850269 w 2175389"/>
                  <a:gd name="connsiteY54" fmla="*/ 899160 h 2758440"/>
                  <a:gd name="connsiteX55" fmla="*/ 1875669 w 2175389"/>
                  <a:gd name="connsiteY55" fmla="*/ 904240 h 2758440"/>
                  <a:gd name="connsiteX56" fmla="*/ 1890909 w 2175389"/>
                  <a:gd name="connsiteY56" fmla="*/ 919480 h 2758440"/>
                  <a:gd name="connsiteX57" fmla="*/ 1906149 w 2175389"/>
                  <a:gd name="connsiteY57" fmla="*/ 939800 h 2758440"/>
                  <a:gd name="connsiteX58" fmla="*/ 1921389 w 2175389"/>
                  <a:gd name="connsiteY58" fmla="*/ 944880 h 2758440"/>
                  <a:gd name="connsiteX59" fmla="*/ 1946789 w 2175389"/>
                  <a:gd name="connsiteY59" fmla="*/ 939800 h 2758440"/>
                  <a:gd name="connsiteX60" fmla="*/ 1951869 w 2175389"/>
                  <a:gd name="connsiteY60" fmla="*/ 924560 h 2758440"/>
                  <a:gd name="connsiteX61" fmla="*/ 1931549 w 2175389"/>
                  <a:gd name="connsiteY61" fmla="*/ 929640 h 2758440"/>
                  <a:gd name="connsiteX62" fmla="*/ 1946789 w 2175389"/>
                  <a:gd name="connsiteY62" fmla="*/ 919480 h 2758440"/>
                  <a:gd name="connsiteX63" fmla="*/ 1977269 w 2175389"/>
                  <a:gd name="connsiteY63" fmla="*/ 909320 h 2758440"/>
                  <a:gd name="connsiteX64" fmla="*/ 1992509 w 2175389"/>
                  <a:gd name="connsiteY64" fmla="*/ 919480 h 2758440"/>
                  <a:gd name="connsiteX65" fmla="*/ 2012829 w 2175389"/>
                  <a:gd name="connsiteY65" fmla="*/ 955040 h 2758440"/>
                  <a:gd name="connsiteX66" fmla="*/ 2002669 w 2175389"/>
                  <a:gd name="connsiteY66" fmla="*/ 924560 h 2758440"/>
                  <a:gd name="connsiteX67" fmla="*/ 2007749 w 2175389"/>
                  <a:gd name="connsiteY67" fmla="*/ 970280 h 2758440"/>
                  <a:gd name="connsiteX68" fmla="*/ 2043309 w 2175389"/>
                  <a:gd name="connsiteY68" fmla="*/ 995680 h 2758440"/>
                  <a:gd name="connsiteX69" fmla="*/ 2083949 w 2175389"/>
                  <a:gd name="connsiteY69" fmla="*/ 1046480 h 2758440"/>
                  <a:gd name="connsiteX70" fmla="*/ 2099189 w 2175389"/>
                  <a:gd name="connsiteY70" fmla="*/ 1056640 h 2758440"/>
                  <a:gd name="connsiteX71" fmla="*/ 2099189 w 2175389"/>
                  <a:gd name="connsiteY71" fmla="*/ 1112520 h 2758440"/>
                  <a:gd name="connsiteX72" fmla="*/ 2053469 w 2175389"/>
                  <a:gd name="connsiteY72" fmla="*/ 1117600 h 2758440"/>
                  <a:gd name="connsiteX73" fmla="*/ 2048389 w 2175389"/>
                  <a:gd name="connsiteY73" fmla="*/ 1132840 h 2758440"/>
                  <a:gd name="connsiteX74" fmla="*/ 2063629 w 2175389"/>
                  <a:gd name="connsiteY74" fmla="*/ 1137920 h 2758440"/>
                  <a:gd name="connsiteX75" fmla="*/ 2089029 w 2175389"/>
                  <a:gd name="connsiteY75" fmla="*/ 1148080 h 2758440"/>
                  <a:gd name="connsiteX76" fmla="*/ 2094109 w 2175389"/>
                  <a:gd name="connsiteY76" fmla="*/ 1163320 h 2758440"/>
                  <a:gd name="connsiteX77" fmla="*/ 2063629 w 2175389"/>
                  <a:gd name="connsiteY77" fmla="*/ 1198880 h 2758440"/>
                  <a:gd name="connsiteX78" fmla="*/ 2043309 w 2175389"/>
                  <a:gd name="connsiteY78" fmla="*/ 1214120 h 2758440"/>
                  <a:gd name="connsiteX79" fmla="*/ 2068709 w 2175389"/>
                  <a:gd name="connsiteY79" fmla="*/ 1239520 h 2758440"/>
                  <a:gd name="connsiteX80" fmla="*/ 2083949 w 2175389"/>
                  <a:gd name="connsiteY80" fmla="*/ 1244600 h 2758440"/>
                  <a:gd name="connsiteX81" fmla="*/ 2099189 w 2175389"/>
                  <a:gd name="connsiteY81" fmla="*/ 1254760 h 2758440"/>
                  <a:gd name="connsiteX82" fmla="*/ 2134749 w 2175389"/>
                  <a:gd name="connsiteY82" fmla="*/ 1264920 h 2758440"/>
                  <a:gd name="connsiteX83" fmla="*/ 2170309 w 2175389"/>
                  <a:gd name="connsiteY83" fmla="*/ 1295400 h 2758440"/>
                  <a:gd name="connsiteX84" fmla="*/ 2175389 w 2175389"/>
                  <a:gd name="connsiteY84" fmla="*/ 1310640 h 2758440"/>
                  <a:gd name="connsiteX85" fmla="*/ 2165229 w 2175389"/>
                  <a:gd name="connsiteY85" fmla="*/ 1325880 h 2758440"/>
                  <a:gd name="connsiteX86" fmla="*/ 2119509 w 2175389"/>
                  <a:gd name="connsiteY86" fmla="*/ 1341120 h 2758440"/>
                  <a:gd name="connsiteX87" fmla="*/ 2089029 w 2175389"/>
                  <a:gd name="connsiteY87" fmla="*/ 1336040 h 2758440"/>
                  <a:gd name="connsiteX88" fmla="*/ 2083949 w 2175389"/>
                  <a:gd name="connsiteY88" fmla="*/ 1320800 h 2758440"/>
                  <a:gd name="connsiteX89" fmla="*/ 2073789 w 2175389"/>
                  <a:gd name="connsiteY89" fmla="*/ 1295400 h 2758440"/>
                  <a:gd name="connsiteX90" fmla="*/ 2053469 w 2175389"/>
                  <a:gd name="connsiteY90" fmla="*/ 1300480 h 2758440"/>
                  <a:gd name="connsiteX91" fmla="*/ 2038229 w 2175389"/>
                  <a:gd name="connsiteY91" fmla="*/ 1315720 h 2758440"/>
                  <a:gd name="connsiteX92" fmla="*/ 2048389 w 2175389"/>
                  <a:gd name="connsiteY92" fmla="*/ 1351280 h 2758440"/>
                  <a:gd name="connsiteX93" fmla="*/ 2038229 w 2175389"/>
                  <a:gd name="connsiteY93" fmla="*/ 1366520 h 2758440"/>
                  <a:gd name="connsiteX94" fmla="*/ 1997589 w 2175389"/>
                  <a:gd name="connsiteY94" fmla="*/ 1386840 h 2758440"/>
                  <a:gd name="connsiteX95" fmla="*/ 1967109 w 2175389"/>
                  <a:gd name="connsiteY95" fmla="*/ 1407160 h 2758440"/>
                  <a:gd name="connsiteX96" fmla="*/ 1941709 w 2175389"/>
                  <a:gd name="connsiteY96" fmla="*/ 1412240 h 2758440"/>
                  <a:gd name="connsiteX97" fmla="*/ 1916309 w 2175389"/>
                  <a:gd name="connsiteY97" fmla="*/ 1422400 h 2758440"/>
                  <a:gd name="connsiteX98" fmla="*/ 1901069 w 2175389"/>
                  <a:gd name="connsiteY98" fmla="*/ 1427480 h 2758440"/>
                  <a:gd name="connsiteX99" fmla="*/ 1890909 w 2175389"/>
                  <a:gd name="connsiteY99" fmla="*/ 1447800 h 2758440"/>
                  <a:gd name="connsiteX100" fmla="*/ 1931549 w 2175389"/>
                  <a:gd name="connsiteY100" fmla="*/ 1457960 h 2758440"/>
                  <a:gd name="connsiteX101" fmla="*/ 1926469 w 2175389"/>
                  <a:gd name="connsiteY101" fmla="*/ 1508760 h 2758440"/>
                  <a:gd name="connsiteX102" fmla="*/ 1921389 w 2175389"/>
                  <a:gd name="connsiteY102" fmla="*/ 1549400 h 2758440"/>
                  <a:gd name="connsiteX103" fmla="*/ 1916309 w 2175389"/>
                  <a:gd name="connsiteY103" fmla="*/ 1630680 h 2758440"/>
                  <a:gd name="connsiteX104" fmla="*/ 1921389 w 2175389"/>
                  <a:gd name="connsiteY104" fmla="*/ 1651000 h 2758440"/>
                  <a:gd name="connsiteX105" fmla="*/ 1936629 w 2175389"/>
                  <a:gd name="connsiteY105" fmla="*/ 1656080 h 2758440"/>
                  <a:gd name="connsiteX106" fmla="*/ 1951869 w 2175389"/>
                  <a:gd name="connsiteY106" fmla="*/ 1666240 h 2758440"/>
                  <a:gd name="connsiteX107" fmla="*/ 1977269 w 2175389"/>
                  <a:gd name="connsiteY107" fmla="*/ 1701800 h 2758440"/>
                  <a:gd name="connsiteX108" fmla="*/ 1982349 w 2175389"/>
                  <a:gd name="connsiteY108" fmla="*/ 1747520 h 2758440"/>
                  <a:gd name="connsiteX109" fmla="*/ 1997589 w 2175389"/>
                  <a:gd name="connsiteY109" fmla="*/ 1757680 h 2758440"/>
                  <a:gd name="connsiteX110" fmla="*/ 2017909 w 2175389"/>
                  <a:gd name="connsiteY110" fmla="*/ 1783080 h 2758440"/>
                  <a:gd name="connsiteX111" fmla="*/ 2028069 w 2175389"/>
                  <a:gd name="connsiteY111" fmla="*/ 1803400 h 2758440"/>
                  <a:gd name="connsiteX112" fmla="*/ 2043309 w 2175389"/>
                  <a:gd name="connsiteY112" fmla="*/ 1823720 h 2758440"/>
                  <a:gd name="connsiteX113" fmla="*/ 2058549 w 2175389"/>
                  <a:gd name="connsiteY113" fmla="*/ 1869440 h 2758440"/>
                  <a:gd name="connsiteX114" fmla="*/ 2063629 w 2175389"/>
                  <a:gd name="connsiteY114" fmla="*/ 1884680 h 2758440"/>
                  <a:gd name="connsiteX115" fmla="*/ 2083949 w 2175389"/>
                  <a:gd name="connsiteY115" fmla="*/ 1894840 h 2758440"/>
                  <a:gd name="connsiteX116" fmla="*/ 2094109 w 2175389"/>
                  <a:gd name="connsiteY116" fmla="*/ 1935480 h 2758440"/>
                  <a:gd name="connsiteX117" fmla="*/ 2078869 w 2175389"/>
                  <a:gd name="connsiteY117" fmla="*/ 1945640 h 2758440"/>
                  <a:gd name="connsiteX118" fmla="*/ 2068709 w 2175389"/>
                  <a:gd name="connsiteY118" fmla="*/ 1960880 h 2758440"/>
                  <a:gd name="connsiteX119" fmla="*/ 2058549 w 2175389"/>
                  <a:gd name="connsiteY119" fmla="*/ 2006600 h 2758440"/>
                  <a:gd name="connsiteX120" fmla="*/ 2038229 w 2175389"/>
                  <a:gd name="connsiteY120" fmla="*/ 2026920 h 2758440"/>
                  <a:gd name="connsiteX121" fmla="*/ 2022989 w 2175389"/>
                  <a:gd name="connsiteY121" fmla="*/ 2047240 h 2758440"/>
                  <a:gd name="connsiteX122" fmla="*/ 1992509 w 2175389"/>
                  <a:gd name="connsiteY122" fmla="*/ 2057400 h 2758440"/>
                  <a:gd name="connsiteX123" fmla="*/ 1977269 w 2175389"/>
                  <a:gd name="connsiteY123" fmla="*/ 2062480 h 2758440"/>
                  <a:gd name="connsiteX124" fmla="*/ 1962029 w 2175389"/>
                  <a:gd name="connsiteY124" fmla="*/ 2087880 h 2758440"/>
                  <a:gd name="connsiteX125" fmla="*/ 1946789 w 2175389"/>
                  <a:gd name="connsiteY125" fmla="*/ 2108200 h 2758440"/>
                  <a:gd name="connsiteX126" fmla="*/ 1936629 w 2175389"/>
                  <a:gd name="connsiteY126" fmla="*/ 2138680 h 2758440"/>
                  <a:gd name="connsiteX127" fmla="*/ 1931549 w 2175389"/>
                  <a:gd name="connsiteY127" fmla="*/ 2209800 h 2758440"/>
                  <a:gd name="connsiteX128" fmla="*/ 1911229 w 2175389"/>
                  <a:gd name="connsiteY128" fmla="*/ 2219960 h 2758440"/>
                  <a:gd name="connsiteX129" fmla="*/ 1895989 w 2175389"/>
                  <a:gd name="connsiteY129" fmla="*/ 2250440 h 2758440"/>
                  <a:gd name="connsiteX130" fmla="*/ 1916309 w 2175389"/>
                  <a:gd name="connsiteY130" fmla="*/ 2240280 h 2758440"/>
                  <a:gd name="connsiteX131" fmla="*/ 1901069 w 2175389"/>
                  <a:gd name="connsiteY131" fmla="*/ 2255520 h 2758440"/>
                  <a:gd name="connsiteX132" fmla="*/ 1880749 w 2175389"/>
                  <a:gd name="connsiteY132" fmla="*/ 2270760 h 2758440"/>
                  <a:gd name="connsiteX133" fmla="*/ 1860429 w 2175389"/>
                  <a:gd name="connsiteY133" fmla="*/ 2275840 h 2758440"/>
                  <a:gd name="connsiteX134" fmla="*/ 1789309 w 2175389"/>
                  <a:gd name="connsiteY134" fmla="*/ 2280920 h 2758440"/>
                  <a:gd name="connsiteX135" fmla="*/ 1779149 w 2175389"/>
                  <a:gd name="connsiteY135" fmla="*/ 2296160 h 2758440"/>
                  <a:gd name="connsiteX136" fmla="*/ 1768989 w 2175389"/>
                  <a:gd name="connsiteY136" fmla="*/ 2311400 h 2758440"/>
                  <a:gd name="connsiteX137" fmla="*/ 1763909 w 2175389"/>
                  <a:gd name="connsiteY137" fmla="*/ 2336800 h 2758440"/>
                  <a:gd name="connsiteX138" fmla="*/ 1758829 w 2175389"/>
                  <a:gd name="connsiteY138" fmla="*/ 2352040 h 2758440"/>
                  <a:gd name="connsiteX139" fmla="*/ 1702949 w 2175389"/>
                  <a:gd name="connsiteY139" fmla="*/ 2357120 h 2758440"/>
                  <a:gd name="connsiteX140" fmla="*/ 1692789 w 2175389"/>
                  <a:gd name="connsiteY140" fmla="*/ 2341880 h 2758440"/>
                  <a:gd name="connsiteX141" fmla="*/ 1708029 w 2175389"/>
                  <a:gd name="connsiteY141" fmla="*/ 2382520 h 2758440"/>
                  <a:gd name="connsiteX142" fmla="*/ 1713109 w 2175389"/>
                  <a:gd name="connsiteY142" fmla="*/ 2402840 h 2758440"/>
                  <a:gd name="connsiteX143" fmla="*/ 1702949 w 2175389"/>
                  <a:gd name="connsiteY143" fmla="*/ 2494280 h 2758440"/>
                  <a:gd name="connsiteX144" fmla="*/ 1708029 w 2175389"/>
                  <a:gd name="connsiteY144" fmla="*/ 2534920 h 2758440"/>
                  <a:gd name="connsiteX145" fmla="*/ 1733429 w 2175389"/>
                  <a:gd name="connsiteY145" fmla="*/ 2540000 h 2758440"/>
                  <a:gd name="connsiteX146" fmla="*/ 1738509 w 2175389"/>
                  <a:gd name="connsiteY146" fmla="*/ 2570480 h 2758440"/>
                  <a:gd name="connsiteX147" fmla="*/ 1743589 w 2175389"/>
                  <a:gd name="connsiteY147" fmla="*/ 2595880 h 2758440"/>
                  <a:gd name="connsiteX148" fmla="*/ 1697869 w 2175389"/>
                  <a:gd name="connsiteY148" fmla="*/ 2560320 h 2758440"/>
                  <a:gd name="connsiteX149" fmla="*/ 1657229 w 2175389"/>
                  <a:gd name="connsiteY149" fmla="*/ 2550160 h 2758440"/>
                  <a:gd name="connsiteX150" fmla="*/ 1621669 w 2175389"/>
                  <a:gd name="connsiteY150" fmla="*/ 2555240 h 2758440"/>
                  <a:gd name="connsiteX151" fmla="*/ 1575949 w 2175389"/>
                  <a:gd name="connsiteY151" fmla="*/ 2565400 h 2758440"/>
                  <a:gd name="connsiteX152" fmla="*/ 1581029 w 2175389"/>
                  <a:gd name="connsiteY152" fmla="*/ 2595880 h 2758440"/>
                  <a:gd name="connsiteX153" fmla="*/ 1611509 w 2175389"/>
                  <a:gd name="connsiteY153" fmla="*/ 2606040 h 2758440"/>
                  <a:gd name="connsiteX154" fmla="*/ 1626749 w 2175389"/>
                  <a:gd name="connsiteY154" fmla="*/ 2616200 h 2758440"/>
                  <a:gd name="connsiteX155" fmla="*/ 1631829 w 2175389"/>
                  <a:gd name="connsiteY155" fmla="*/ 2651760 h 2758440"/>
                  <a:gd name="connsiteX156" fmla="*/ 1636909 w 2175389"/>
                  <a:gd name="connsiteY156" fmla="*/ 2667000 h 2758440"/>
                  <a:gd name="connsiteX157" fmla="*/ 1641989 w 2175389"/>
                  <a:gd name="connsiteY157" fmla="*/ 2758440 h 2758440"/>
                  <a:gd name="connsiteX158" fmla="*/ 1657229 w 2175389"/>
                  <a:gd name="connsiteY158" fmla="*/ 2606040 h 2758440"/>
                  <a:gd name="connsiteX159" fmla="*/ 1672469 w 2175389"/>
                  <a:gd name="connsiteY159" fmla="*/ 2529840 h 2758440"/>
                  <a:gd name="connsiteX160" fmla="*/ 1677549 w 2175389"/>
                  <a:gd name="connsiteY160" fmla="*/ 2484120 h 2758440"/>
                  <a:gd name="connsiteX161" fmla="*/ 1652149 w 2175389"/>
                  <a:gd name="connsiteY161" fmla="*/ 2428240 h 2758440"/>
                  <a:gd name="connsiteX162" fmla="*/ 1647069 w 2175389"/>
                  <a:gd name="connsiteY162" fmla="*/ 2407920 h 2758440"/>
                  <a:gd name="connsiteX163" fmla="*/ 1631829 w 2175389"/>
                  <a:gd name="connsiteY163" fmla="*/ 2402840 h 2758440"/>
                  <a:gd name="connsiteX164" fmla="*/ 1636909 w 2175389"/>
                  <a:gd name="connsiteY164" fmla="*/ 2453640 h 2758440"/>
                  <a:gd name="connsiteX165" fmla="*/ 1641989 w 2175389"/>
                  <a:gd name="connsiteY165" fmla="*/ 2473960 h 2758440"/>
                  <a:gd name="connsiteX166" fmla="*/ 1652149 w 2175389"/>
                  <a:gd name="connsiteY166" fmla="*/ 2514600 h 2758440"/>
                  <a:gd name="connsiteX167" fmla="*/ 1631829 w 2175389"/>
                  <a:gd name="connsiteY167" fmla="*/ 2611120 h 2758440"/>
                  <a:gd name="connsiteX168" fmla="*/ 1606429 w 2175389"/>
                  <a:gd name="connsiteY168" fmla="*/ 2570480 h 2758440"/>
                  <a:gd name="connsiteX169" fmla="*/ 1596269 w 2175389"/>
                  <a:gd name="connsiteY169" fmla="*/ 2631440 h 2758440"/>
                  <a:gd name="connsiteX170" fmla="*/ 1611509 w 2175389"/>
                  <a:gd name="connsiteY170" fmla="*/ 2677160 h 2758440"/>
                  <a:gd name="connsiteX171" fmla="*/ 1621669 w 2175389"/>
                  <a:gd name="connsiteY171" fmla="*/ 2707640 h 2758440"/>
                  <a:gd name="connsiteX172" fmla="*/ 1647069 w 2175389"/>
                  <a:gd name="connsiteY172" fmla="*/ 2743200 h 2758440"/>
                  <a:gd name="connsiteX173" fmla="*/ 1662309 w 2175389"/>
                  <a:gd name="connsiteY173" fmla="*/ 2738120 h 2758440"/>
                  <a:gd name="connsiteX174" fmla="*/ 1611509 w 2175389"/>
                  <a:gd name="connsiteY174" fmla="*/ 2722880 h 2758440"/>
                  <a:gd name="connsiteX175" fmla="*/ 1550549 w 2175389"/>
                  <a:gd name="connsiteY175" fmla="*/ 2727960 h 2758440"/>
                  <a:gd name="connsiteX176" fmla="*/ 1271149 w 2175389"/>
                  <a:gd name="connsiteY176" fmla="*/ 2717800 h 2758440"/>
                  <a:gd name="connsiteX177" fmla="*/ 1281309 w 2175389"/>
                  <a:gd name="connsiteY177" fmla="*/ 2702560 h 2758440"/>
                  <a:gd name="connsiteX178" fmla="*/ 1321949 w 2175389"/>
                  <a:gd name="connsiteY178" fmla="*/ 2682240 h 2758440"/>
                  <a:gd name="connsiteX179" fmla="*/ 1337189 w 2175389"/>
                  <a:gd name="connsiteY179" fmla="*/ 2672080 h 2758440"/>
                  <a:gd name="connsiteX180" fmla="*/ 1342269 w 2175389"/>
                  <a:gd name="connsiteY180" fmla="*/ 2651760 h 2758440"/>
                  <a:gd name="connsiteX181" fmla="*/ 1362589 w 2175389"/>
                  <a:gd name="connsiteY181" fmla="*/ 2656840 h 2758440"/>
                  <a:gd name="connsiteX182" fmla="*/ 1377829 w 2175389"/>
                  <a:gd name="connsiteY182" fmla="*/ 2667000 h 2758440"/>
                  <a:gd name="connsiteX183" fmla="*/ 1393069 w 2175389"/>
                  <a:gd name="connsiteY183" fmla="*/ 2672080 h 2758440"/>
                  <a:gd name="connsiteX184" fmla="*/ 1403229 w 2175389"/>
                  <a:gd name="connsiteY184" fmla="*/ 2656840 h 2758440"/>
                  <a:gd name="connsiteX185" fmla="*/ 1387989 w 2175389"/>
                  <a:gd name="connsiteY185" fmla="*/ 2641600 h 2758440"/>
                  <a:gd name="connsiteX186" fmla="*/ 1372749 w 2175389"/>
                  <a:gd name="connsiteY186" fmla="*/ 2636520 h 2758440"/>
                  <a:gd name="connsiteX187" fmla="*/ 1327029 w 2175389"/>
                  <a:gd name="connsiteY187" fmla="*/ 2631440 h 2758440"/>
                  <a:gd name="connsiteX188" fmla="*/ 1321949 w 2175389"/>
                  <a:gd name="connsiteY188" fmla="*/ 2611120 h 2758440"/>
                  <a:gd name="connsiteX189" fmla="*/ 1332109 w 2175389"/>
                  <a:gd name="connsiteY189" fmla="*/ 2585720 h 2758440"/>
                  <a:gd name="connsiteX190" fmla="*/ 1337189 w 2175389"/>
                  <a:gd name="connsiteY190" fmla="*/ 2570480 h 2758440"/>
                  <a:gd name="connsiteX191" fmla="*/ 1316869 w 2175389"/>
                  <a:gd name="connsiteY191" fmla="*/ 2519680 h 2758440"/>
                  <a:gd name="connsiteX192" fmla="*/ 1296549 w 2175389"/>
                  <a:gd name="connsiteY192" fmla="*/ 2524760 h 2758440"/>
                  <a:gd name="connsiteX193" fmla="*/ 1301629 w 2175389"/>
                  <a:gd name="connsiteY193" fmla="*/ 2514600 h 2758440"/>
                  <a:gd name="connsiteX194" fmla="*/ 1311789 w 2175389"/>
                  <a:gd name="connsiteY194" fmla="*/ 2494280 h 2758440"/>
                  <a:gd name="connsiteX195" fmla="*/ 1342269 w 2175389"/>
                  <a:gd name="connsiteY195" fmla="*/ 2484120 h 2758440"/>
                  <a:gd name="connsiteX196" fmla="*/ 1321949 w 2175389"/>
                  <a:gd name="connsiteY196" fmla="*/ 2473960 h 2758440"/>
                  <a:gd name="connsiteX197" fmla="*/ 1337189 w 2175389"/>
                  <a:gd name="connsiteY197" fmla="*/ 2438400 h 2758440"/>
                  <a:gd name="connsiteX198" fmla="*/ 1332109 w 2175389"/>
                  <a:gd name="connsiteY198" fmla="*/ 2423160 h 2758440"/>
                  <a:gd name="connsiteX199" fmla="*/ 1311789 w 2175389"/>
                  <a:gd name="connsiteY199" fmla="*/ 2387600 h 2758440"/>
                  <a:gd name="connsiteX200" fmla="*/ 1321949 w 2175389"/>
                  <a:gd name="connsiteY200" fmla="*/ 2367280 h 2758440"/>
                  <a:gd name="connsiteX201" fmla="*/ 1311789 w 2175389"/>
                  <a:gd name="connsiteY201" fmla="*/ 2336800 h 2758440"/>
                  <a:gd name="connsiteX202" fmla="*/ 1332109 w 2175389"/>
                  <a:gd name="connsiteY202" fmla="*/ 2311400 h 2758440"/>
                  <a:gd name="connsiteX203" fmla="*/ 1357509 w 2175389"/>
                  <a:gd name="connsiteY203" fmla="*/ 2306320 h 2758440"/>
                  <a:gd name="connsiteX204" fmla="*/ 1342269 w 2175389"/>
                  <a:gd name="connsiteY204" fmla="*/ 2291080 h 2758440"/>
                  <a:gd name="connsiteX205" fmla="*/ 1327029 w 2175389"/>
                  <a:gd name="connsiteY205" fmla="*/ 2270760 h 2758440"/>
                  <a:gd name="connsiteX206" fmla="*/ 1306709 w 2175389"/>
                  <a:gd name="connsiteY206" fmla="*/ 2255520 h 2758440"/>
                  <a:gd name="connsiteX207" fmla="*/ 1291469 w 2175389"/>
                  <a:gd name="connsiteY207" fmla="*/ 2219960 h 2758440"/>
                  <a:gd name="connsiteX208" fmla="*/ 1271149 w 2175389"/>
                  <a:gd name="connsiteY208" fmla="*/ 2204720 h 2758440"/>
                  <a:gd name="connsiteX209" fmla="*/ 1250829 w 2175389"/>
                  <a:gd name="connsiteY209" fmla="*/ 2199640 h 2758440"/>
                  <a:gd name="connsiteX210" fmla="*/ 1098429 w 2175389"/>
                  <a:gd name="connsiteY210" fmla="*/ 2204720 h 2758440"/>
                  <a:gd name="connsiteX211" fmla="*/ 1057789 w 2175389"/>
                  <a:gd name="connsiteY211" fmla="*/ 2184400 h 2758440"/>
                  <a:gd name="connsiteX212" fmla="*/ 1067949 w 2175389"/>
                  <a:gd name="connsiteY212" fmla="*/ 2164080 h 2758440"/>
                  <a:gd name="connsiteX213" fmla="*/ 1057789 w 2175389"/>
                  <a:gd name="connsiteY213" fmla="*/ 2169160 h 2758440"/>
                  <a:gd name="connsiteX214" fmla="*/ 1042549 w 2175389"/>
                  <a:gd name="connsiteY214" fmla="*/ 2174240 h 2758440"/>
                  <a:gd name="connsiteX215" fmla="*/ 1012069 w 2175389"/>
                  <a:gd name="connsiteY215" fmla="*/ 2189480 h 2758440"/>
                  <a:gd name="connsiteX216" fmla="*/ 930789 w 2175389"/>
                  <a:gd name="connsiteY216" fmla="*/ 2199640 h 2758440"/>
                  <a:gd name="connsiteX217" fmla="*/ 915549 w 2175389"/>
                  <a:gd name="connsiteY217" fmla="*/ 2204720 h 2758440"/>
                  <a:gd name="connsiteX218" fmla="*/ 844429 w 2175389"/>
                  <a:gd name="connsiteY218" fmla="*/ 2194560 h 2758440"/>
                  <a:gd name="connsiteX219" fmla="*/ 824109 w 2175389"/>
                  <a:gd name="connsiteY219" fmla="*/ 2199640 h 2758440"/>
                  <a:gd name="connsiteX220" fmla="*/ 803789 w 2175389"/>
                  <a:gd name="connsiteY220" fmla="*/ 2209800 h 2758440"/>
                  <a:gd name="connsiteX221" fmla="*/ 676789 w 2175389"/>
                  <a:gd name="connsiteY221" fmla="*/ 2204720 h 2758440"/>
                  <a:gd name="connsiteX222" fmla="*/ 692029 w 2175389"/>
                  <a:gd name="connsiteY222" fmla="*/ 2189480 h 2758440"/>
                  <a:gd name="connsiteX223" fmla="*/ 717429 w 2175389"/>
                  <a:gd name="connsiteY223" fmla="*/ 2174240 h 2758440"/>
                  <a:gd name="connsiteX224" fmla="*/ 722509 w 2175389"/>
                  <a:gd name="connsiteY224" fmla="*/ 2159000 h 2758440"/>
                  <a:gd name="connsiteX225" fmla="*/ 702189 w 2175389"/>
                  <a:gd name="connsiteY225" fmla="*/ 2148840 h 2758440"/>
                  <a:gd name="connsiteX226" fmla="*/ 686949 w 2175389"/>
                  <a:gd name="connsiteY226" fmla="*/ 2143760 h 2758440"/>
                  <a:gd name="connsiteX227" fmla="*/ 692029 w 2175389"/>
                  <a:gd name="connsiteY227" fmla="*/ 2159000 h 2758440"/>
                  <a:gd name="connsiteX228" fmla="*/ 554869 w 2175389"/>
                  <a:gd name="connsiteY228" fmla="*/ 2164080 h 2758440"/>
                  <a:gd name="connsiteX229" fmla="*/ 549789 w 2175389"/>
                  <a:gd name="connsiteY229" fmla="*/ 2184400 h 2758440"/>
                  <a:gd name="connsiteX230" fmla="*/ 519309 w 2175389"/>
                  <a:gd name="connsiteY230" fmla="*/ 2214880 h 2758440"/>
                  <a:gd name="connsiteX231" fmla="*/ 483749 w 2175389"/>
                  <a:gd name="connsiteY231" fmla="*/ 2250440 h 2758440"/>
                  <a:gd name="connsiteX232" fmla="*/ 468509 w 2175389"/>
                  <a:gd name="connsiteY232" fmla="*/ 2255520 h 2758440"/>
                  <a:gd name="connsiteX233" fmla="*/ 392309 w 2175389"/>
                  <a:gd name="connsiteY233" fmla="*/ 2245360 h 2758440"/>
                  <a:gd name="connsiteX234" fmla="*/ 377069 w 2175389"/>
                  <a:gd name="connsiteY234" fmla="*/ 2240280 h 2758440"/>
                  <a:gd name="connsiteX235" fmla="*/ 356749 w 2175389"/>
                  <a:gd name="connsiteY235" fmla="*/ 2225040 h 2758440"/>
                  <a:gd name="connsiteX236" fmla="*/ 366909 w 2175389"/>
                  <a:gd name="connsiteY236" fmla="*/ 2209800 h 2758440"/>
                  <a:gd name="connsiteX237" fmla="*/ 351669 w 2175389"/>
                  <a:gd name="connsiteY237" fmla="*/ 2199640 h 2758440"/>
                  <a:gd name="connsiteX238" fmla="*/ 250069 w 2175389"/>
                  <a:gd name="connsiteY238" fmla="*/ 2199640 h 2758440"/>
                  <a:gd name="connsiteX239" fmla="*/ 244989 w 2175389"/>
                  <a:gd name="connsiteY239" fmla="*/ 2184400 h 2758440"/>
                  <a:gd name="connsiteX240" fmla="*/ 224669 w 2175389"/>
                  <a:gd name="connsiteY240" fmla="*/ 2179320 h 2758440"/>
                  <a:gd name="connsiteX241" fmla="*/ 194189 w 2175389"/>
                  <a:gd name="connsiteY241" fmla="*/ 2164080 h 2758440"/>
                  <a:gd name="connsiteX242" fmla="*/ 178949 w 2175389"/>
                  <a:gd name="connsiteY242" fmla="*/ 2133600 h 2758440"/>
                  <a:gd name="connsiteX243" fmla="*/ 184029 w 2175389"/>
                  <a:gd name="connsiteY243" fmla="*/ 2113280 h 2758440"/>
                  <a:gd name="connsiteX244" fmla="*/ 67189 w 2175389"/>
                  <a:gd name="connsiteY244" fmla="*/ 2103120 h 2758440"/>
                  <a:gd name="connsiteX245" fmla="*/ 82429 w 2175389"/>
                  <a:gd name="connsiteY245" fmla="*/ 2072640 h 2758440"/>
                  <a:gd name="connsiteX246" fmla="*/ 46869 w 2175389"/>
                  <a:gd name="connsiteY246" fmla="*/ 2062480 h 2758440"/>
                  <a:gd name="connsiteX247" fmla="*/ 31629 w 2175389"/>
                  <a:gd name="connsiteY247" fmla="*/ 2057400 h 2758440"/>
                  <a:gd name="connsiteX248" fmla="*/ 11309 w 2175389"/>
                  <a:gd name="connsiteY248" fmla="*/ 2042160 h 2758440"/>
                  <a:gd name="connsiteX249" fmla="*/ 11309 w 2175389"/>
                  <a:gd name="connsiteY249" fmla="*/ 1991360 h 2758440"/>
                  <a:gd name="connsiteX250" fmla="*/ 16389 w 2175389"/>
                  <a:gd name="connsiteY250" fmla="*/ 1976120 h 2758440"/>
                  <a:gd name="connsiteX251" fmla="*/ 51949 w 2175389"/>
                  <a:gd name="connsiteY251" fmla="*/ 1960880 h 2758440"/>
                  <a:gd name="connsiteX252" fmla="*/ 36709 w 2175389"/>
                  <a:gd name="connsiteY252" fmla="*/ 1950720 h 2758440"/>
                  <a:gd name="connsiteX253" fmla="*/ 31629 w 2175389"/>
                  <a:gd name="connsiteY253" fmla="*/ 1935480 h 2758440"/>
                  <a:gd name="connsiteX254" fmla="*/ 41789 w 2175389"/>
                  <a:gd name="connsiteY254" fmla="*/ 1844040 h 2758440"/>
                  <a:gd name="connsiteX255" fmla="*/ 72269 w 2175389"/>
                  <a:gd name="connsiteY255" fmla="*/ 1849120 h 2758440"/>
                  <a:gd name="connsiteX256" fmla="*/ 87509 w 2175389"/>
                  <a:gd name="connsiteY256" fmla="*/ 1854200 h 2758440"/>
                  <a:gd name="connsiteX257" fmla="*/ 92589 w 2175389"/>
                  <a:gd name="connsiteY257" fmla="*/ 1838960 h 2758440"/>
                  <a:gd name="connsiteX258" fmla="*/ 77349 w 2175389"/>
                  <a:gd name="connsiteY258" fmla="*/ 1798320 h 2758440"/>
                  <a:gd name="connsiteX259" fmla="*/ 82429 w 2175389"/>
                  <a:gd name="connsiteY259" fmla="*/ 1783080 h 2758440"/>
                  <a:gd name="connsiteX260" fmla="*/ 153549 w 2175389"/>
                  <a:gd name="connsiteY260" fmla="*/ 1783080 h 2758440"/>
                  <a:gd name="connsiteX261" fmla="*/ 143389 w 2175389"/>
                  <a:gd name="connsiteY261" fmla="*/ 1767840 h 2758440"/>
                  <a:gd name="connsiteX262" fmla="*/ 163709 w 2175389"/>
                  <a:gd name="connsiteY262" fmla="*/ 1737360 h 2758440"/>
                  <a:gd name="connsiteX263" fmla="*/ 184029 w 2175389"/>
                  <a:gd name="connsiteY263" fmla="*/ 1732280 h 2758440"/>
                  <a:gd name="connsiteX264" fmla="*/ 204349 w 2175389"/>
                  <a:gd name="connsiteY264" fmla="*/ 1717040 h 2758440"/>
                  <a:gd name="connsiteX265" fmla="*/ 219589 w 2175389"/>
                  <a:gd name="connsiteY265" fmla="*/ 1711960 h 2758440"/>
                  <a:gd name="connsiteX266" fmla="*/ 224669 w 2175389"/>
                  <a:gd name="connsiteY266" fmla="*/ 1676400 h 2758440"/>
                  <a:gd name="connsiteX267" fmla="*/ 229749 w 2175389"/>
                  <a:gd name="connsiteY267" fmla="*/ 1661160 h 2758440"/>
                  <a:gd name="connsiteX268" fmla="*/ 224669 w 2175389"/>
                  <a:gd name="connsiteY268" fmla="*/ 1645920 h 2758440"/>
                  <a:gd name="connsiteX269" fmla="*/ 219589 w 2175389"/>
                  <a:gd name="connsiteY269" fmla="*/ 1625600 h 2758440"/>
                  <a:gd name="connsiteX270" fmla="*/ 209429 w 2175389"/>
                  <a:gd name="connsiteY270" fmla="*/ 1605280 h 2758440"/>
                  <a:gd name="connsiteX271" fmla="*/ 219589 w 2175389"/>
                  <a:gd name="connsiteY271" fmla="*/ 1559560 h 2758440"/>
                  <a:gd name="connsiteX272" fmla="*/ 224669 w 2175389"/>
                  <a:gd name="connsiteY272" fmla="*/ 1544320 h 2758440"/>
                  <a:gd name="connsiteX273" fmla="*/ 229749 w 2175389"/>
                  <a:gd name="connsiteY273" fmla="*/ 1407160 h 2758440"/>
                  <a:gd name="connsiteX274" fmla="*/ 250069 w 2175389"/>
                  <a:gd name="connsiteY274" fmla="*/ 1417320 h 2758440"/>
                  <a:gd name="connsiteX275" fmla="*/ 255149 w 2175389"/>
                  <a:gd name="connsiteY275" fmla="*/ 1468120 h 2758440"/>
                  <a:gd name="connsiteX276" fmla="*/ 275469 w 2175389"/>
                  <a:gd name="connsiteY276" fmla="*/ 1407160 h 2758440"/>
                  <a:gd name="connsiteX277" fmla="*/ 290709 w 2175389"/>
                  <a:gd name="connsiteY277" fmla="*/ 1391920 h 2758440"/>
                  <a:gd name="connsiteX278" fmla="*/ 280549 w 2175389"/>
                  <a:gd name="connsiteY278" fmla="*/ 1422400 h 2758440"/>
                  <a:gd name="connsiteX279" fmla="*/ 250069 w 2175389"/>
                  <a:gd name="connsiteY279" fmla="*/ 1463040 h 2758440"/>
                  <a:gd name="connsiteX280" fmla="*/ 265309 w 2175389"/>
                  <a:gd name="connsiteY280" fmla="*/ 1478280 h 2758440"/>
                  <a:gd name="connsiteX281" fmla="*/ 331349 w 2175389"/>
                  <a:gd name="connsiteY281" fmla="*/ 1478280 h 2758440"/>
                  <a:gd name="connsiteX282" fmla="*/ 346589 w 2175389"/>
                  <a:gd name="connsiteY282" fmla="*/ 1468120 h 2758440"/>
                  <a:gd name="connsiteX283" fmla="*/ 371989 w 2175389"/>
                  <a:gd name="connsiteY283" fmla="*/ 1503680 h 2758440"/>
                  <a:gd name="connsiteX284" fmla="*/ 387229 w 2175389"/>
                  <a:gd name="connsiteY284" fmla="*/ 1518920 h 2758440"/>
                  <a:gd name="connsiteX285" fmla="*/ 392309 w 2175389"/>
                  <a:gd name="connsiteY285" fmla="*/ 1564640 h 2758440"/>
                  <a:gd name="connsiteX286" fmla="*/ 377069 w 2175389"/>
                  <a:gd name="connsiteY286" fmla="*/ 1584960 h 2758440"/>
                  <a:gd name="connsiteX287" fmla="*/ 351669 w 2175389"/>
                  <a:gd name="connsiteY287" fmla="*/ 1605280 h 2758440"/>
                  <a:gd name="connsiteX288" fmla="*/ 331349 w 2175389"/>
                  <a:gd name="connsiteY288" fmla="*/ 1625600 h 2758440"/>
                  <a:gd name="connsiteX289" fmla="*/ 346589 w 2175389"/>
                  <a:gd name="connsiteY289" fmla="*/ 1635760 h 2758440"/>
                  <a:gd name="connsiteX290" fmla="*/ 432949 w 2175389"/>
                  <a:gd name="connsiteY290" fmla="*/ 1625600 h 2758440"/>
                  <a:gd name="connsiteX291" fmla="*/ 463429 w 2175389"/>
                  <a:gd name="connsiteY291" fmla="*/ 1600200 h 2758440"/>
                  <a:gd name="connsiteX292" fmla="*/ 559949 w 2175389"/>
                  <a:gd name="connsiteY292" fmla="*/ 1584960 h 2758440"/>
                  <a:gd name="connsiteX293" fmla="*/ 610749 w 2175389"/>
                  <a:gd name="connsiteY293" fmla="*/ 1590040 h 2758440"/>
                  <a:gd name="connsiteX294" fmla="*/ 595509 w 2175389"/>
                  <a:gd name="connsiteY294" fmla="*/ 1600200 h 2758440"/>
                  <a:gd name="connsiteX295" fmla="*/ 631069 w 2175389"/>
                  <a:gd name="connsiteY295" fmla="*/ 1554480 h 2758440"/>
                  <a:gd name="connsiteX296" fmla="*/ 651389 w 2175389"/>
                  <a:gd name="connsiteY296" fmla="*/ 1539240 h 2758440"/>
                  <a:gd name="connsiteX297" fmla="*/ 702189 w 2175389"/>
                  <a:gd name="connsiteY297" fmla="*/ 1524000 h 2758440"/>
                  <a:gd name="connsiteX298" fmla="*/ 717429 w 2175389"/>
                  <a:gd name="connsiteY298" fmla="*/ 1518920 h 2758440"/>
                  <a:gd name="connsiteX299" fmla="*/ 712349 w 2175389"/>
                  <a:gd name="connsiteY299" fmla="*/ 1503680 h 2758440"/>
                  <a:gd name="connsiteX300" fmla="*/ 697109 w 2175389"/>
                  <a:gd name="connsiteY300" fmla="*/ 1498600 h 2758440"/>
                  <a:gd name="connsiteX301" fmla="*/ 681869 w 2175389"/>
                  <a:gd name="connsiteY301" fmla="*/ 1488440 h 2758440"/>
                  <a:gd name="connsiteX302" fmla="*/ 651389 w 2175389"/>
                  <a:gd name="connsiteY302" fmla="*/ 1493520 h 2758440"/>
                  <a:gd name="connsiteX303" fmla="*/ 631069 w 2175389"/>
                  <a:gd name="connsiteY303" fmla="*/ 1498600 h 2758440"/>
                  <a:gd name="connsiteX304" fmla="*/ 625989 w 2175389"/>
                  <a:gd name="connsiteY304" fmla="*/ 1483360 h 2758440"/>
                  <a:gd name="connsiteX305" fmla="*/ 631069 w 2175389"/>
                  <a:gd name="connsiteY305" fmla="*/ 1463040 h 2758440"/>
                  <a:gd name="connsiteX306" fmla="*/ 697109 w 2175389"/>
                  <a:gd name="connsiteY306" fmla="*/ 1412240 h 2758440"/>
                  <a:gd name="connsiteX307" fmla="*/ 722509 w 2175389"/>
                  <a:gd name="connsiteY307" fmla="*/ 1371600 h 2758440"/>
                  <a:gd name="connsiteX308" fmla="*/ 727589 w 2175389"/>
                  <a:gd name="connsiteY308" fmla="*/ 1356360 h 2758440"/>
                  <a:gd name="connsiteX309" fmla="*/ 712349 w 2175389"/>
                  <a:gd name="connsiteY309" fmla="*/ 1351280 h 2758440"/>
                  <a:gd name="connsiteX310" fmla="*/ 671709 w 2175389"/>
                  <a:gd name="connsiteY310" fmla="*/ 1341120 h 2758440"/>
                  <a:gd name="connsiteX311" fmla="*/ 636149 w 2175389"/>
                  <a:gd name="connsiteY311" fmla="*/ 1325880 h 2758440"/>
                  <a:gd name="connsiteX312" fmla="*/ 605669 w 2175389"/>
                  <a:gd name="connsiteY312" fmla="*/ 1305560 h 2758440"/>
                  <a:gd name="connsiteX313" fmla="*/ 580269 w 2175389"/>
                  <a:gd name="connsiteY313" fmla="*/ 1275080 h 2758440"/>
                  <a:gd name="connsiteX314" fmla="*/ 565029 w 2175389"/>
                  <a:gd name="connsiteY314" fmla="*/ 1264920 h 2758440"/>
                  <a:gd name="connsiteX315" fmla="*/ 559949 w 2175389"/>
                  <a:gd name="connsiteY315" fmla="*/ 1219200 h 2758440"/>
                  <a:gd name="connsiteX316" fmla="*/ 580269 w 2175389"/>
                  <a:gd name="connsiteY316" fmla="*/ 1203960 h 2758440"/>
                  <a:gd name="connsiteX317" fmla="*/ 575189 w 2175389"/>
                  <a:gd name="connsiteY317" fmla="*/ 1239520 h 2758440"/>
                  <a:gd name="connsiteX318" fmla="*/ 590429 w 2175389"/>
                  <a:gd name="connsiteY318" fmla="*/ 1234440 h 2758440"/>
                  <a:gd name="connsiteX319" fmla="*/ 605669 w 2175389"/>
                  <a:gd name="connsiteY319" fmla="*/ 1224280 h 2758440"/>
                  <a:gd name="connsiteX320" fmla="*/ 590429 w 2175389"/>
                  <a:gd name="connsiteY320" fmla="*/ 1214120 h 2758440"/>
                  <a:gd name="connsiteX321" fmla="*/ 636149 w 2175389"/>
                  <a:gd name="connsiteY321" fmla="*/ 1209040 h 2758440"/>
                  <a:gd name="connsiteX322" fmla="*/ 651389 w 2175389"/>
                  <a:gd name="connsiteY322" fmla="*/ 1203960 h 2758440"/>
                  <a:gd name="connsiteX323" fmla="*/ 666629 w 2175389"/>
                  <a:gd name="connsiteY323" fmla="*/ 1188720 h 2758440"/>
                  <a:gd name="connsiteX324" fmla="*/ 681869 w 2175389"/>
                  <a:gd name="connsiteY324" fmla="*/ 1178560 h 2758440"/>
                  <a:gd name="connsiteX325" fmla="*/ 702189 w 2175389"/>
                  <a:gd name="connsiteY325" fmla="*/ 1163320 h 2758440"/>
                  <a:gd name="connsiteX326" fmla="*/ 707269 w 2175389"/>
                  <a:gd name="connsiteY326" fmla="*/ 1148080 h 2758440"/>
                  <a:gd name="connsiteX327" fmla="*/ 758069 w 2175389"/>
                  <a:gd name="connsiteY327" fmla="*/ 1102360 h 2758440"/>
                  <a:gd name="connsiteX328" fmla="*/ 783469 w 2175389"/>
                  <a:gd name="connsiteY328" fmla="*/ 1092200 h 2758440"/>
                  <a:gd name="connsiteX329" fmla="*/ 813949 w 2175389"/>
                  <a:gd name="connsiteY329" fmla="*/ 1076960 h 2758440"/>
                  <a:gd name="connsiteX330" fmla="*/ 874909 w 2175389"/>
                  <a:gd name="connsiteY330" fmla="*/ 1056640 h 2758440"/>
                  <a:gd name="connsiteX331" fmla="*/ 885069 w 2175389"/>
                  <a:gd name="connsiteY331" fmla="*/ 1041400 h 2758440"/>
                  <a:gd name="connsiteX332" fmla="*/ 813949 w 2175389"/>
                  <a:gd name="connsiteY332" fmla="*/ 1005840 h 2758440"/>
                  <a:gd name="connsiteX333" fmla="*/ 803789 w 2175389"/>
                  <a:gd name="connsiteY333" fmla="*/ 990600 h 2758440"/>
                  <a:gd name="connsiteX334" fmla="*/ 798709 w 2175389"/>
                  <a:gd name="connsiteY334" fmla="*/ 919480 h 2758440"/>
                  <a:gd name="connsiteX335" fmla="*/ 778389 w 2175389"/>
                  <a:gd name="connsiteY335" fmla="*/ 914400 h 2758440"/>
                  <a:gd name="connsiteX336" fmla="*/ 763149 w 2175389"/>
                  <a:gd name="connsiteY336" fmla="*/ 909320 h 2758440"/>
                  <a:gd name="connsiteX337" fmla="*/ 752989 w 2175389"/>
                  <a:gd name="connsiteY337" fmla="*/ 817880 h 2758440"/>
                  <a:gd name="connsiteX338" fmla="*/ 763149 w 2175389"/>
                  <a:gd name="connsiteY338" fmla="*/ 787400 h 2758440"/>
                  <a:gd name="connsiteX339" fmla="*/ 752989 w 2175389"/>
                  <a:gd name="connsiteY339" fmla="*/ 711200 h 2758440"/>
                  <a:gd name="connsiteX340" fmla="*/ 747909 w 2175389"/>
                  <a:gd name="connsiteY340" fmla="*/ 660400 h 2758440"/>
                  <a:gd name="connsiteX341" fmla="*/ 763149 w 2175389"/>
                  <a:gd name="connsiteY341" fmla="*/ 640080 h 2758440"/>
                  <a:gd name="connsiteX342" fmla="*/ 773309 w 2175389"/>
                  <a:gd name="connsiteY342" fmla="*/ 624840 h 2758440"/>
                  <a:gd name="connsiteX343" fmla="*/ 752989 w 2175389"/>
                  <a:gd name="connsiteY343" fmla="*/ 599440 h 2758440"/>
                  <a:gd name="connsiteX344" fmla="*/ 747909 w 2175389"/>
                  <a:gd name="connsiteY344" fmla="*/ 579120 h 2758440"/>
                  <a:gd name="connsiteX345" fmla="*/ 727589 w 2175389"/>
                  <a:gd name="connsiteY345" fmla="*/ 523240 h 2758440"/>
                  <a:gd name="connsiteX346" fmla="*/ 717429 w 2175389"/>
                  <a:gd name="connsiteY346" fmla="*/ 508000 h 2758440"/>
                  <a:gd name="connsiteX347" fmla="*/ 722509 w 2175389"/>
                  <a:gd name="connsiteY347" fmla="*/ 492760 h 2758440"/>
                  <a:gd name="connsiteX348" fmla="*/ 732669 w 2175389"/>
                  <a:gd name="connsiteY348" fmla="*/ 345440 h 2758440"/>
                  <a:gd name="connsiteX349" fmla="*/ 747909 w 2175389"/>
                  <a:gd name="connsiteY349" fmla="*/ 340360 h 2758440"/>
                  <a:gd name="connsiteX350" fmla="*/ 783469 w 2175389"/>
                  <a:gd name="connsiteY350" fmla="*/ 320040 h 2758440"/>
                  <a:gd name="connsiteX351" fmla="*/ 793629 w 2175389"/>
                  <a:gd name="connsiteY351" fmla="*/ 304800 h 2758440"/>
                  <a:gd name="connsiteX352" fmla="*/ 803789 w 2175389"/>
                  <a:gd name="connsiteY352" fmla="*/ 279400 h 2758440"/>
                  <a:gd name="connsiteX353" fmla="*/ 819029 w 2175389"/>
                  <a:gd name="connsiteY353" fmla="*/ 269240 h 2758440"/>
                  <a:gd name="connsiteX354" fmla="*/ 839349 w 2175389"/>
                  <a:gd name="connsiteY354" fmla="*/ 254000 h 2758440"/>
                  <a:gd name="connsiteX355" fmla="*/ 854589 w 2175389"/>
                  <a:gd name="connsiteY355" fmla="*/ 238760 h 2758440"/>
                  <a:gd name="connsiteX356" fmla="*/ 869829 w 2175389"/>
                  <a:gd name="connsiteY356" fmla="*/ 233680 h 2758440"/>
                  <a:gd name="connsiteX357" fmla="*/ 849509 w 2175389"/>
                  <a:gd name="connsiteY357" fmla="*/ 213360 h 2758440"/>
                  <a:gd name="connsiteX358" fmla="*/ 844429 w 2175389"/>
                  <a:gd name="connsiteY358" fmla="*/ 193040 h 2758440"/>
                  <a:gd name="connsiteX359" fmla="*/ 839349 w 2175389"/>
                  <a:gd name="connsiteY359" fmla="*/ 177800 h 2758440"/>
                  <a:gd name="connsiteX360" fmla="*/ 854589 w 2175389"/>
                  <a:gd name="connsiteY360" fmla="*/ 172720 h 2758440"/>
                  <a:gd name="connsiteX361" fmla="*/ 895229 w 2175389"/>
                  <a:gd name="connsiteY361" fmla="*/ 132080 h 2758440"/>
                  <a:gd name="connsiteX362" fmla="*/ 900309 w 2175389"/>
                  <a:gd name="connsiteY362" fmla="*/ 96520 h 2758440"/>
                  <a:gd name="connsiteX363" fmla="*/ 910469 w 2175389"/>
                  <a:gd name="connsiteY363" fmla="*/ 81280 h 2758440"/>
                  <a:gd name="connsiteX364" fmla="*/ 946029 w 2175389"/>
                  <a:gd name="connsiteY364" fmla="*/ 60960 h 2758440"/>
                  <a:gd name="connsiteX365" fmla="*/ 981589 w 2175389"/>
                  <a:gd name="connsiteY365" fmla="*/ 66040 h 2758440"/>
                  <a:gd name="connsiteX366" fmla="*/ 996829 w 2175389"/>
                  <a:gd name="connsiteY366" fmla="*/ 76200 h 2758440"/>
                  <a:gd name="connsiteX367" fmla="*/ 1012069 w 2175389"/>
                  <a:gd name="connsiteY367" fmla="*/ 81280 h 2758440"/>
                  <a:gd name="connsiteX368" fmla="*/ 1037469 w 2175389"/>
                  <a:gd name="connsiteY368" fmla="*/ 91440 h 2758440"/>
                  <a:gd name="connsiteX369" fmla="*/ 1103509 w 2175389"/>
                  <a:gd name="connsiteY369" fmla="*/ 86360 h 2758440"/>
                  <a:gd name="connsiteX370" fmla="*/ 1098429 w 2175389"/>
                  <a:gd name="connsiteY370" fmla="*/ 55880 h 2758440"/>
                  <a:gd name="connsiteX371" fmla="*/ 1103509 w 2175389"/>
                  <a:gd name="connsiteY371" fmla="*/ 40640 h 2758440"/>
                  <a:gd name="connsiteX372" fmla="*/ 1118749 w 2175389"/>
                  <a:gd name="connsiteY372" fmla="*/ 0 h 27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175389" h="2758440">
                    <a:moveTo>
                      <a:pt x="1118749" y="0"/>
                    </a:moveTo>
                    <a:cubicBezTo>
                      <a:pt x="1130602" y="3387"/>
                      <a:pt x="1144447" y="2763"/>
                      <a:pt x="1154309" y="10160"/>
                    </a:cubicBezTo>
                    <a:cubicBezTo>
                      <a:pt x="1165717" y="18716"/>
                      <a:pt x="1156448" y="42244"/>
                      <a:pt x="1154309" y="50800"/>
                    </a:cubicBezTo>
                    <a:cubicBezTo>
                      <a:pt x="1195224" y="91715"/>
                      <a:pt x="1174876" y="78863"/>
                      <a:pt x="1210189" y="96520"/>
                    </a:cubicBezTo>
                    <a:cubicBezTo>
                      <a:pt x="1208496" y="101600"/>
                      <a:pt x="1203416" y="106680"/>
                      <a:pt x="1205109" y="111760"/>
                    </a:cubicBezTo>
                    <a:cubicBezTo>
                      <a:pt x="1211421" y="130697"/>
                      <a:pt x="1231372" y="128486"/>
                      <a:pt x="1245749" y="132080"/>
                    </a:cubicBezTo>
                    <a:cubicBezTo>
                      <a:pt x="1250944" y="133379"/>
                      <a:pt x="1255909" y="135467"/>
                      <a:pt x="1260989" y="137160"/>
                    </a:cubicBezTo>
                    <a:cubicBezTo>
                      <a:pt x="1271149" y="135467"/>
                      <a:pt x="1285756" y="140650"/>
                      <a:pt x="1291469" y="132080"/>
                    </a:cubicBezTo>
                    <a:cubicBezTo>
                      <a:pt x="1295670" y="125779"/>
                      <a:pt x="1278722" y="121920"/>
                      <a:pt x="1271149" y="121920"/>
                    </a:cubicBezTo>
                    <a:cubicBezTo>
                      <a:pt x="1265044" y="121920"/>
                      <a:pt x="1260989" y="128693"/>
                      <a:pt x="1255909" y="132080"/>
                    </a:cubicBezTo>
                    <a:cubicBezTo>
                      <a:pt x="1260826" y="146831"/>
                      <a:pt x="1260406" y="150027"/>
                      <a:pt x="1271149" y="162560"/>
                    </a:cubicBezTo>
                    <a:cubicBezTo>
                      <a:pt x="1277383" y="169833"/>
                      <a:pt x="1282627" y="179196"/>
                      <a:pt x="1291469" y="182880"/>
                    </a:cubicBezTo>
                    <a:cubicBezTo>
                      <a:pt x="1304071" y="188131"/>
                      <a:pt x="1318562" y="186267"/>
                      <a:pt x="1332109" y="187960"/>
                    </a:cubicBezTo>
                    <a:cubicBezTo>
                      <a:pt x="1337189" y="193040"/>
                      <a:pt x="1341503" y="199024"/>
                      <a:pt x="1347349" y="203200"/>
                    </a:cubicBezTo>
                    <a:cubicBezTo>
                      <a:pt x="1353511" y="207602"/>
                      <a:pt x="1366184" y="205934"/>
                      <a:pt x="1367669" y="213360"/>
                    </a:cubicBezTo>
                    <a:cubicBezTo>
                      <a:pt x="1369078" y="220405"/>
                      <a:pt x="1357509" y="223520"/>
                      <a:pt x="1352429" y="228600"/>
                    </a:cubicBezTo>
                    <a:cubicBezTo>
                      <a:pt x="1354122" y="237067"/>
                      <a:pt x="1350012" y="249716"/>
                      <a:pt x="1357509" y="254000"/>
                    </a:cubicBezTo>
                    <a:cubicBezTo>
                      <a:pt x="1384566" y="269461"/>
                      <a:pt x="1391391" y="242115"/>
                      <a:pt x="1398149" y="228600"/>
                    </a:cubicBezTo>
                    <a:cubicBezTo>
                      <a:pt x="1389682" y="226907"/>
                      <a:pt x="1381383" y="223520"/>
                      <a:pt x="1372749" y="223520"/>
                    </a:cubicBezTo>
                    <a:cubicBezTo>
                      <a:pt x="1365767" y="223520"/>
                      <a:pt x="1349836" y="222118"/>
                      <a:pt x="1352429" y="228600"/>
                    </a:cubicBezTo>
                    <a:cubicBezTo>
                      <a:pt x="1358569" y="243950"/>
                      <a:pt x="1388301" y="251014"/>
                      <a:pt x="1403229" y="254000"/>
                    </a:cubicBezTo>
                    <a:cubicBezTo>
                      <a:pt x="1413329" y="256020"/>
                      <a:pt x="1423549" y="257387"/>
                      <a:pt x="1433709" y="259080"/>
                    </a:cubicBezTo>
                    <a:cubicBezTo>
                      <a:pt x="1446319" y="309522"/>
                      <a:pt x="1423943" y="246676"/>
                      <a:pt x="1474349" y="284480"/>
                    </a:cubicBezTo>
                    <a:cubicBezTo>
                      <a:pt x="1481256" y="289661"/>
                      <a:pt x="1477736" y="301413"/>
                      <a:pt x="1479429" y="309880"/>
                    </a:cubicBezTo>
                    <a:cubicBezTo>
                      <a:pt x="1477736" y="316653"/>
                      <a:pt x="1477813" y="324138"/>
                      <a:pt x="1474349" y="330200"/>
                    </a:cubicBezTo>
                    <a:cubicBezTo>
                      <a:pt x="1462625" y="350717"/>
                      <a:pt x="1457864" y="343367"/>
                      <a:pt x="1438789" y="350520"/>
                    </a:cubicBezTo>
                    <a:cubicBezTo>
                      <a:pt x="1431698" y="353179"/>
                      <a:pt x="1425242" y="357293"/>
                      <a:pt x="1418469" y="360680"/>
                    </a:cubicBezTo>
                    <a:cubicBezTo>
                      <a:pt x="1413389" y="367453"/>
                      <a:pt x="1410119" y="376079"/>
                      <a:pt x="1403229" y="381000"/>
                    </a:cubicBezTo>
                    <a:cubicBezTo>
                      <a:pt x="1397548" y="385058"/>
                      <a:pt x="1387098" y="380495"/>
                      <a:pt x="1382909" y="386080"/>
                    </a:cubicBezTo>
                    <a:cubicBezTo>
                      <a:pt x="1379696" y="390364"/>
                      <a:pt x="1386690" y="396125"/>
                      <a:pt x="1387989" y="401320"/>
                    </a:cubicBezTo>
                    <a:cubicBezTo>
                      <a:pt x="1390083" y="409697"/>
                      <a:pt x="1391376" y="418253"/>
                      <a:pt x="1393069" y="426720"/>
                    </a:cubicBezTo>
                    <a:cubicBezTo>
                      <a:pt x="1383834" y="463661"/>
                      <a:pt x="1394201" y="431876"/>
                      <a:pt x="1377829" y="462280"/>
                    </a:cubicBezTo>
                    <a:cubicBezTo>
                      <a:pt x="1368853" y="478949"/>
                      <a:pt x="1360896" y="496147"/>
                      <a:pt x="1352429" y="513080"/>
                    </a:cubicBezTo>
                    <a:lnTo>
                      <a:pt x="1342269" y="533400"/>
                    </a:lnTo>
                    <a:cubicBezTo>
                      <a:pt x="1338882" y="540173"/>
                      <a:pt x="1333946" y="546373"/>
                      <a:pt x="1332109" y="553720"/>
                    </a:cubicBezTo>
                    <a:lnTo>
                      <a:pt x="1327029" y="574040"/>
                    </a:lnTo>
                    <a:cubicBezTo>
                      <a:pt x="1328673" y="588832"/>
                      <a:pt x="1329057" y="629305"/>
                      <a:pt x="1342269" y="645160"/>
                    </a:cubicBezTo>
                    <a:cubicBezTo>
                      <a:pt x="1345697" y="649274"/>
                      <a:pt x="1352429" y="648547"/>
                      <a:pt x="1357509" y="650240"/>
                    </a:cubicBezTo>
                    <a:cubicBezTo>
                      <a:pt x="1362589" y="645160"/>
                      <a:pt x="1368573" y="640846"/>
                      <a:pt x="1372749" y="635000"/>
                    </a:cubicBezTo>
                    <a:cubicBezTo>
                      <a:pt x="1377151" y="628838"/>
                      <a:pt x="1375725" y="617075"/>
                      <a:pt x="1382909" y="614680"/>
                    </a:cubicBezTo>
                    <a:cubicBezTo>
                      <a:pt x="1387989" y="612987"/>
                      <a:pt x="1386518" y="624771"/>
                      <a:pt x="1387989" y="629920"/>
                    </a:cubicBezTo>
                    <a:cubicBezTo>
                      <a:pt x="1389907" y="636633"/>
                      <a:pt x="1389605" y="644178"/>
                      <a:pt x="1393069" y="650240"/>
                    </a:cubicBezTo>
                    <a:cubicBezTo>
                      <a:pt x="1403085" y="667769"/>
                      <a:pt x="1420569" y="671085"/>
                      <a:pt x="1438789" y="675640"/>
                    </a:cubicBezTo>
                    <a:cubicBezTo>
                      <a:pt x="1461436" y="681302"/>
                      <a:pt x="1464853" y="681604"/>
                      <a:pt x="1489589" y="690880"/>
                    </a:cubicBezTo>
                    <a:cubicBezTo>
                      <a:pt x="1506666" y="697284"/>
                      <a:pt x="1540389" y="711200"/>
                      <a:pt x="1540389" y="711200"/>
                    </a:cubicBezTo>
                    <a:cubicBezTo>
                      <a:pt x="1544834" y="773431"/>
                      <a:pt x="1523151" y="778010"/>
                      <a:pt x="1560709" y="787400"/>
                    </a:cubicBezTo>
                    <a:cubicBezTo>
                      <a:pt x="1569086" y="789494"/>
                      <a:pt x="1577642" y="790787"/>
                      <a:pt x="1586109" y="792480"/>
                    </a:cubicBezTo>
                    <a:cubicBezTo>
                      <a:pt x="1591189" y="795867"/>
                      <a:pt x="1595888" y="799910"/>
                      <a:pt x="1601349" y="802640"/>
                    </a:cubicBezTo>
                    <a:cubicBezTo>
                      <a:pt x="1624441" y="814186"/>
                      <a:pt x="1676472" y="811997"/>
                      <a:pt x="1687709" y="812800"/>
                    </a:cubicBezTo>
                    <a:cubicBezTo>
                      <a:pt x="1692789" y="814493"/>
                      <a:pt x="1698768" y="814535"/>
                      <a:pt x="1702949" y="817880"/>
                    </a:cubicBezTo>
                    <a:cubicBezTo>
                      <a:pt x="1707717" y="821694"/>
                      <a:pt x="1707473" y="830772"/>
                      <a:pt x="1713109" y="833120"/>
                    </a:cubicBezTo>
                    <a:cubicBezTo>
                      <a:pt x="1729049" y="839762"/>
                      <a:pt x="1763909" y="843280"/>
                      <a:pt x="1763909" y="843280"/>
                    </a:cubicBezTo>
                    <a:cubicBezTo>
                      <a:pt x="1772376" y="848360"/>
                      <a:pt x="1782327" y="851538"/>
                      <a:pt x="1789309" y="858520"/>
                    </a:cubicBezTo>
                    <a:cubicBezTo>
                      <a:pt x="1791028" y="860239"/>
                      <a:pt x="1804275" y="891938"/>
                      <a:pt x="1809629" y="894080"/>
                    </a:cubicBezTo>
                    <a:cubicBezTo>
                      <a:pt x="1822305" y="899150"/>
                      <a:pt x="1836776" y="897084"/>
                      <a:pt x="1850269" y="899160"/>
                    </a:cubicBezTo>
                    <a:cubicBezTo>
                      <a:pt x="1858803" y="900473"/>
                      <a:pt x="1867202" y="902547"/>
                      <a:pt x="1875669" y="904240"/>
                    </a:cubicBezTo>
                    <a:cubicBezTo>
                      <a:pt x="1880749" y="909320"/>
                      <a:pt x="1886234" y="914025"/>
                      <a:pt x="1890909" y="919480"/>
                    </a:cubicBezTo>
                    <a:cubicBezTo>
                      <a:pt x="1896419" y="925908"/>
                      <a:pt x="1899645" y="934380"/>
                      <a:pt x="1906149" y="939800"/>
                    </a:cubicBezTo>
                    <a:cubicBezTo>
                      <a:pt x="1910263" y="943228"/>
                      <a:pt x="1916309" y="943187"/>
                      <a:pt x="1921389" y="944880"/>
                    </a:cubicBezTo>
                    <a:cubicBezTo>
                      <a:pt x="1929856" y="943187"/>
                      <a:pt x="1939605" y="944589"/>
                      <a:pt x="1946789" y="939800"/>
                    </a:cubicBezTo>
                    <a:cubicBezTo>
                      <a:pt x="1951244" y="936830"/>
                      <a:pt x="1956324" y="927530"/>
                      <a:pt x="1951869" y="924560"/>
                    </a:cubicBezTo>
                    <a:cubicBezTo>
                      <a:pt x="1946060" y="920687"/>
                      <a:pt x="1938322" y="927947"/>
                      <a:pt x="1931549" y="929640"/>
                    </a:cubicBezTo>
                    <a:cubicBezTo>
                      <a:pt x="1936629" y="926253"/>
                      <a:pt x="1941210" y="921960"/>
                      <a:pt x="1946789" y="919480"/>
                    </a:cubicBezTo>
                    <a:cubicBezTo>
                      <a:pt x="1956576" y="915130"/>
                      <a:pt x="1977269" y="909320"/>
                      <a:pt x="1977269" y="909320"/>
                    </a:cubicBezTo>
                    <a:cubicBezTo>
                      <a:pt x="1982349" y="912707"/>
                      <a:pt x="1989779" y="914019"/>
                      <a:pt x="1992509" y="919480"/>
                    </a:cubicBezTo>
                    <a:cubicBezTo>
                      <a:pt x="2012774" y="960010"/>
                      <a:pt x="1980381" y="944224"/>
                      <a:pt x="2012829" y="955040"/>
                    </a:cubicBezTo>
                    <a:cubicBezTo>
                      <a:pt x="2009442" y="944880"/>
                      <a:pt x="2001486" y="913916"/>
                      <a:pt x="2002669" y="924560"/>
                    </a:cubicBezTo>
                    <a:cubicBezTo>
                      <a:pt x="2004362" y="939800"/>
                      <a:pt x="2004301" y="955339"/>
                      <a:pt x="2007749" y="970280"/>
                    </a:cubicBezTo>
                    <a:cubicBezTo>
                      <a:pt x="2013855" y="996740"/>
                      <a:pt x="2019508" y="990920"/>
                      <a:pt x="2043309" y="995680"/>
                    </a:cubicBezTo>
                    <a:cubicBezTo>
                      <a:pt x="2060740" y="1021827"/>
                      <a:pt x="2061429" y="1027177"/>
                      <a:pt x="2083949" y="1046480"/>
                    </a:cubicBezTo>
                    <a:cubicBezTo>
                      <a:pt x="2088585" y="1050453"/>
                      <a:pt x="2094109" y="1053253"/>
                      <a:pt x="2099189" y="1056640"/>
                    </a:cubicBezTo>
                    <a:cubicBezTo>
                      <a:pt x="2110109" y="1073019"/>
                      <a:pt x="2126807" y="1089923"/>
                      <a:pt x="2099189" y="1112520"/>
                    </a:cubicBezTo>
                    <a:cubicBezTo>
                      <a:pt x="2087321" y="1122230"/>
                      <a:pt x="2068709" y="1115907"/>
                      <a:pt x="2053469" y="1117600"/>
                    </a:cubicBezTo>
                    <a:cubicBezTo>
                      <a:pt x="2051776" y="1122680"/>
                      <a:pt x="2045994" y="1128051"/>
                      <a:pt x="2048389" y="1132840"/>
                    </a:cubicBezTo>
                    <a:cubicBezTo>
                      <a:pt x="2050784" y="1137629"/>
                      <a:pt x="2058615" y="1136040"/>
                      <a:pt x="2063629" y="1137920"/>
                    </a:cubicBezTo>
                    <a:cubicBezTo>
                      <a:pt x="2072167" y="1141122"/>
                      <a:pt x="2080562" y="1144693"/>
                      <a:pt x="2089029" y="1148080"/>
                    </a:cubicBezTo>
                    <a:cubicBezTo>
                      <a:pt x="2090722" y="1153160"/>
                      <a:pt x="2094109" y="1157965"/>
                      <a:pt x="2094109" y="1163320"/>
                    </a:cubicBezTo>
                    <a:cubicBezTo>
                      <a:pt x="2094109" y="1189715"/>
                      <a:pt x="2084445" y="1185003"/>
                      <a:pt x="2063629" y="1198880"/>
                    </a:cubicBezTo>
                    <a:cubicBezTo>
                      <a:pt x="2056584" y="1203576"/>
                      <a:pt x="2050082" y="1209040"/>
                      <a:pt x="2043309" y="1214120"/>
                    </a:cubicBezTo>
                    <a:cubicBezTo>
                      <a:pt x="2079050" y="1226034"/>
                      <a:pt x="2037322" y="1208133"/>
                      <a:pt x="2068709" y="1239520"/>
                    </a:cubicBezTo>
                    <a:cubicBezTo>
                      <a:pt x="2072495" y="1243306"/>
                      <a:pt x="2079160" y="1242205"/>
                      <a:pt x="2083949" y="1244600"/>
                    </a:cubicBezTo>
                    <a:cubicBezTo>
                      <a:pt x="2089410" y="1247330"/>
                      <a:pt x="2093728" y="1252030"/>
                      <a:pt x="2099189" y="1254760"/>
                    </a:cubicBezTo>
                    <a:cubicBezTo>
                      <a:pt x="2106477" y="1258404"/>
                      <a:pt x="2128238" y="1263292"/>
                      <a:pt x="2134749" y="1264920"/>
                    </a:cubicBezTo>
                    <a:cubicBezTo>
                      <a:pt x="2149394" y="1274683"/>
                      <a:pt x="2159110" y="1279722"/>
                      <a:pt x="2170309" y="1295400"/>
                    </a:cubicBezTo>
                    <a:cubicBezTo>
                      <a:pt x="2173421" y="1299757"/>
                      <a:pt x="2173696" y="1305560"/>
                      <a:pt x="2175389" y="1310640"/>
                    </a:cubicBezTo>
                    <a:cubicBezTo>
                      <a:pt x="2172002" y="1315720"/>
                      <a:pt x="2170197" y="1322331"/>
                      <a:pt x="2165229" y="1325880"/>
                    </a:cubicBezTo>
                    <a:cubicBezTo>
                      <a:pt x="2154929" y="1333237"/>
                      <a:pt x="2132152" y="1337959"/>
                      <a:pt x="2119509" y="1341120"/>
                    </a:cubicBezTo>
                    <a:cubicBezTo>
                      <a:pt x="2109349" y="1339427"/>
                      <a:pt x="2097972" y="1341150"/>
                      <a:pt x="2089029" y="1336040"/>
                    </a:cubicBezTo>
                    <a:cubicBezTo>
                      <a:pt x="2084380" y="1333383"/>
                      <a:pt x="2085829" y="1325814"/>
                      <a:pt x="2083949" y="1320800"/>
                    </a:cubicBezTo>
                    <a:cubicBezTo>
                      <a:pt x="2080747" y="1312262"/>
                      <a:pt x="2077176" y="1303867"/>
                      <a:pt x="2073789" y="1295400"/>
                    </a:cubicBezTo>
                    <a:cubicBezTo>
                      <a:pt x="2067016" y="1297093"/>
                      <a:pt x="2059531" y="1297016"/>
                      <a:pt x="2053469" y="1300480"/>
                    </a:cubicBezTo>
                    <a:cubicBezTo>
                      <a:pt x="2047231" y="1304044"/>
                      <a:pt x="2040203" y="1308812"/>
                      <a:pt x="2038229" y="1315720"/>
                    </a:cubicBezTo>
                    <a:cubicBezTo>
                      <a:pt x="2037248" y="1319155"/>
                      <a:pt x="2046746" y="1346351"/>
                      <a:pt x="2048389" y="1351280"/>
                    </a:cubicBezTo>
                    <a:cubicBezTo>
                      <a:pt x="2045002" y="1356360"/>
                      <a:pt x="2042546" y="1362203"/>
                      <a:pt x="2038229" y="1366520"/>
                    </a:cubicBezTo>
                    <a:cubicBezTo>
                      <a:pt x="2025485" y="1379264"/>
                      <a:pt x="2013597" y="1378108"/>
                      <a:pt x="1997589" y="1386840"/>
                    </a:cubicBezTo>
                    <a:cubicBezTo>
                      <a:pt x="1986869" y="1392687"/>
                      <a:pt x="1978225" y="1402107"/>
                      <a:pt x="1967109" y="1407160"/>
                    </a:cubicBezTo>
                    <a:cubicBezTo>
                      <a:pt x="1959249" y="1410733"/>
                      <a:pt x="1949979" y="1409759"/>
                      <a:pt x="1941709" y="1412240"/>
                    </a:cubicBezTo>
                    <a:cubicBezTo>
                      <a:pt x="1932975" y="1414860"/>
                      <a:pt x="1924847" y="1419198"/>
                      <a:pt x="1916309" y="1422400"/>
                    </a:cubicBezTo>
                    <a:cubicBezTo>
                      <a:pt x="1911295" y="1424280"/>
                      <a:pt x="1906149" y="1425787"/>
                      <a:pt x="1901069" y="1427480"/>
                    </a:cubicBezTo>
                    <a:cubicBezTo>
                      <a:pt x="1897682" y="1434253"/>
                      <a:pt x="1885554" y="1442445"/>
                      <a:pt x="1890909" y="1447800"/>
                    </a:cubicBezTo>
                    <a:cubicBezTo>
                      <a:pt x="1900783" y="1457674"/>
                      <a:pt x="1931549" y="1457960"/>
                      <a:pt x="1931549" y="1457960"/>
                    </a:cubicBezTo>
                    <a:cubicBezTo>
                      <a:pt x="1929856" y="1474893"/>
                      <a:pt x="1928348" y="1491846"/>
                      <a:pt x="1926469" y="1508760"/>
                    </a:cubicBezTo>
                    <a:cubicBezTo>
                      <a:pt x="1924961" y="1522329"/>
                      <a:pt x="1922523" y="1535795"/>
                      <a:pt x="1921389" y="1549400"/>
                    </a:cubicBezTo>
                    <a:cubicBezTo>
                      <a:pt x="1919135" y="1576452"/>
                      <a:pt x="1918002" y="1603587"/>
                      <a:pt x="1916309" y="1630680"/>
                    </a:cubicBezTo>
                    <a:cubicBezTo>
                      <a:pt x="1918002" y="1637453"/>
                      <a:pt x="1917028" y="1645548"/>
                      <a:pt x="1921389" y="1651000"/>
                    </a:cubicBezTo>
                    <a:cubicBezTo>
                      <a:pt x="1924734" y="1655181"/>
                      <a:pt x="1931840" y="1653685"/>
                      <a:pt x="1936629" y="1656080"/>
                    </a:cubicBezTo>
                    <a:cubicBezTo>
                      <a:pt x="1942090" y="1658810"/>
                      <a:pt x="1947179" y="1662331"/>
                      <a:pt x="1951869" y="1666240"/>
                    </a:cubicBezTo>
                    <a:cubicBezTo>
                      <a:pt x="1969522" y="1680951"/>
                      <a:pt x="1966997" y="1681257"/>
                      <a:pt x="1977269" y="1701800"/>
                    </a:cubicBezTo>
                    <a:cubicBezTo>
                      <a:pt x="1970606" y="1721789"/>
                      <a:pt x="1966888" y="1722783"/>
                      <a:pt x="1982349" y="1747520"/>
                    </a:cubicBezTo>
                    <a:cubicBezTo>
                      <a:pt x="1985585" y="1752697"/>
                      <a:pt x="1992509" y="1754293"/>
                      <a:pt x="1997589" y="1757680"/>
                    </a:cubicBezTo>
                    <a:cubicBezTo>
                      <a:pt x="2009718" y="1794067"/>
                      <a:pt x="1992378" y="1752443"/>
                      <a:pt x="2017909" y="1783080"/>
                    </a:cubicBezTo>
                    <a:cubicBezTo>
                      <a:pt x="2022757" y="1788898"/>
                      <a:pt x="2024055" y="1796978"/>
                      <a:pt x="2028069" y="1803400"/>
                    </a:cubicBezTo>
                    <a:cubicBezTo>
                      <a:pt x="2032556" y="1810580"/>
                      <a:pt x="2038229" y="1816947"/>
                      <a:pt x="2043309" y="1823720"/>
                    </a:cubicBezTo>
                    <a:lnTo>
                      <a:pt x="2058549" y="1869440"/>
                    </a:lnTo>
                    <a:cubicBezTo>
                      <a:pt x="2060242" y="1874520"/>
                      <a:pt x="2058840" y="1882285"/>
                      <a:pt x="2063629" y="1884680"/>
                    </a:cubicBezTo>
                    <a:lnTo>
                      <a:pt x="2083949" y="1894840"/>
                    </a:lnTo>
                    <a:cubicBezTo>
                      <a:pt x="2092869" y="1909707"/>
                      <a:pt x="2107233" y="1919075"/>
                      <a:pt x="2094109" y="1935480"/>
                    </a:cubicBezTo>
                    <a:cubicBezTo>
                      <a:pt x="2090295" y="1940248"/>
                      <a:pt x="2083949" y="1942253"/>
                      <a:pt x="2078869" y="1945640"/>
                    </a:cubicBezTo>
                    <a:cubicBezTo>
                      <a:pt x="2075482" y="1950720"/>
                      <a:pt x="2070640" y="1955088"/>
                      <a:pt x="2068709" y="1960880"/>
                    </a:cubicBezTo>
                    <a:cubicBezTo>
                      <a:pt x="2067610" y="1964177"/>
                      <a:pt x="2064359" y="1998466"/>
                      <a:pt x="2058549" y="2006600"/>
                    </a:cubicBezTo>
                    <a:cubicBezTo>
                      <a:pt x="2052981" y="2014395"/>
                      <a:pt x="2044537" y="2019711"/>
                      <a:pt x="2038229" y="2026920"/>
                    </a:cubicBezTo>
                    <a:cubicBezTo>
                      <a:pt x="2032654" y="2033292"/>
                      <a:pt x="2030034" y="2042544"/>
                      <a:pt x="2022989" y="2047240"/>
                    </a:cubicBezTo>
                    <a:cubicBezTo>
                      <a:pt x="2014078" y="2053181"/>
                      <a:pt x="2002669" y="2054013"/>
                      <a:pt x="1992509" y="2057400"/>
                    </a:cubicBezTo>
                    <a:lnTo>
                      <a:pt x="1977269" y="2062480"/>
                    </a:lnTo>
                    <a:cubicBezTo>
                      <a:pt x="1972189" y="2070947"/>
                      <a:pt x="1967506" y="2079665"/>
                      <a:pt x="1962029" y="2087880"/>
                    </a:cubicBezTo>
                    <a:cubicBezTo>
                      <a:pt x="1957333" y="2094925"/>
                      <a:pt x="1950575" y="2100627"/>
                      <a:pt x="1946789" y="2108200"/>
                    </a:cubicBezTo>
                    <a:cubicBezTo>
                      <a:pt x="1942000" y="2117779"/>
                      <a:pt x="1936629" y="2138680"/>
                      <a:pt x="1936629" y="2138680"/>
                    </a:cubicBezTo>
                    <a:cubicBezTo>
                      <a:pt x="1945667" y="2165794"/>
                      <a:pt x="1949840" y="2170170"/>
                      <a:pt x="1931549" y="2209800"/>
                    </a:cubicBezTo>
                    <a:cubicBezTo>
                      <a:pt x="1928376" y="2216676"/>
                      <a:pt x="1918002" y="2216573"/>
                      <a:pt x="1911229" y="2219960"/>
                    </a:cubicBezTo>
                    <a:cubicBezTo>
                      <a:pt x="1866918" y="2279042"/>
                      <a:pt x="1870326" y="2265105"/>
                      <a:pt x="1895989" y="2250440"/>
                    </a:cubicBezTo>
                    <a:cubicBezTo>
                      <a:pt x="1902564" y="2246683"/>
                      <a:pt x="1910954" y="2234925"/>
                      <a:pt x="1916309" y="2240280"/>
                    </a:cubicBezTo>
                    <a:cubicBezTo>
                      <a:pt x="1921389" y="2245360"/>
                      <a:pt x="1906524" y="2250845"/>
                      <a:pt x="1901069" y="2255520"/>
                    </a:cubicBezTo>
                    <a:cubicBezTo>
                      <a:pt x="1894641" y="2261030"/>
                      <a:pt x="1888322" y="2266974"/>
                      <a:pt x="1880749" y="2270760"/>
                    </a:cubicBezTo>
                    <a:cubicBezTo>
                      <a:pt x="1874504" y="2273882"/>
                      <a:pt x="1867368" y="2275069"/>
                      <a:pt x="1860429" y="2275840"/>
                    </a:cubicBezTo>
                    <a:cubicBezTo>
                      <a:pt x="1836807" y="2278465"/>
                      <a:pt x="1813016" y="2279227"/>
                      <a:pt x="1789309" y="2280920"/>
                    </a:cubicBezTo>
                    <a:cubicBezTo>
                      <a:pt x="1785922" y="2286000"/>
                      <a:pt x="1784941" y="2294229"/>
                      <a:pt x="1779149" y="2296160"/>
                    </a:cubicBezTo>
                    <a:cubicBezTo>
                      <a:pt x="1758399" y="2303077"/>
                      <a:pt x="1748204" y="2269831"/>
                      <a:pt x="1768989" y="2311400"/>
                    </a:cubicBezTo>
                    <a:cubicBezTo>
                      <a:pt x="1767296" y="2319867"/>
                      <a:pt x="1766003" y="2328423"/>
                      <a:pt x="1763909" y="2336800"/>
                    </a:cubicBezTo>
                    <a:cubicBezTo>
                      <a:pt x="1762610" y="2341995"/>
                      <a:pt x="1763909" y="2350347"/>
                      <a:pt x="1758829" y="2352040"/>
                    </a:cubicBezTo>
                    <a:cubicBezTo>
                      <a:pt x="1741085" y="2357955"/>
                      <a:pt x="1721576" y="2355427"/>
                      <a:pt x="1702949" y="2357120"/>
                    </a:cubicBezTo>
                    <a:cubicBezTo>
                      <a:pt x="1699562" y="2352040"/>
                      <a:pt x="1695519" y="2336419"/>
                      <a:pt x="1692789" y="2341880"/>
                    </a:cubicBezTo>
                    <a:cubicBezTo>
                      <a:pt x="1686512" y="2354435"/>
                      <a:pt x="1701957" y="2373412"/>
                      <a:pt x="1708029" y="2382520"/>
                    </a:cubicBezTo>
                    <a:cubicBezTo>
                      <a:pt x="1709722" y="2389293"/>
                      <a:pt x="1713109" y="2395858"/>
                      <a:pt x="1713109" y="2402840"/>
                    </a:cubicBezTo>
                    <a:cubicBezTo>
                      <a:pt x="1713109" y="2468074"/>
                      <a:pt x="1714936" y="2458320"/>
                      <a:pt x="1702949" y="2494280"/>
                    </a:cubicBezTo>
                    <a:cubicBezTo>
                      <a:pt x="1704642" y="2507827"/>
                      <a:pt x="1700456" y="2523561"/>
                      <a:pt x="1708029" y="2534920"/>
                    </a:cubicBezTo>
                    <a:cubicBezTo>
                      <a:pt x="1712818" y="2542104"/>
                      <a:pt x="1727810" y="2533444"/>
                      <a:pt x="1733429" y="2540000"/>
                    </a:cubicBezTo>
                    <a:cubicBezTo>
                      <a:pt x="1740132" y="2547820"/>
                      <a:pt x="1736666" y="2560346"/>
                      <a:pt x="1738509" y="2570480"/>
                    </a:cubicBezTo>
                    <a:cubicBezTo>
                      <a:pt x="1740054" y="2578975"/>
                      <a:pt x="1751966" y="2597974"/>
                      <a:pt x="1743589" y="2595880"/>
                    </a:cubicBezTo>
                    <a:cubicBezTo>
                      <a:pt x="1724858" y="2591197"/>
                      <a:pt x="1716185" y="2566425"/>
                      <a:pt x="1697869" y="2560320"/>
                    </a:cubicBezTo>
                    <a:cubicBezTo>
                      <a:pt x="1674438" y="2552510"/>
                      <a:pt x="1687880" y="2556290"/>
                      <a:pt x="1657229" y="2550160"/>
                    </a:cubicBezTo>
                    <a:cubicBezTo>
                      <a:pt x="1645376" y="2551853"/>
                      <a:pt x="1633480" y="2553272"/>
                      <a:pt x="1621669" y="2555240"/>
                    </a:cubicBezTo>
                    <a:cubicBezTo>
                      <a:pt x="1602321" y="2558465"/>
                      <a:pt x="1594216" y="2560833"/>
                      <a:pt x="1575949" y="2565400"/>
                    </a:cubicBezTo>
                    <a:cubicBezTo>
                      <a:pt x="1577642" y="2575560"/>
                      <a:pt x="1574246" y="2588128"/>
                      <a:pt x="1581029" y="2595880"/>
                    </a:cubicBezTo>
                    <a:cubicBezTo>
                      <a:pt x="1588081" y="2603940"/>
                      <a:pt x="1602598" y="2600099"/>
                      <a:pt x="1611509" y="2606040"/>
                    </a:cubicBezTo>
                    <a:lnTo>
                      <a:pt x="1626749" y="2616200"/>
                    </a:lnTo>
                    <a:cubicBezTo>
                      <a:pt x="1628442" y="2628053"/>
                      <a:pt x="1629481" y="2640019"/>
                      <a:pt x="1631829" y="2651760"/>
                    </a:cubicBezTo>
                    <a:cubicBezTo>
                      <a:pt x="1632879" y="2657011"/>
                      <a:pt x="1636401" y="2661669"/>
                      <a:pt x="1636909" y="2667000"/>
                    </a:cubicBezTo>
                    <a:cubicBezTo>
                      <a:pt x="1639803" y="2697389"/>
                      <a:pt x="1640296" y="2727960"/>
                      <a:pt x="1641989" y="2758440"/>
                    </a:cubicBezTo>
                    <a:cubicBezTo>
                      <a:pt x="1673615" y="2695187"/>
                      <a:pt x="1641604" y="2766195"/>
                      <a:pt x="1657229" y="2606040"/>
                    </a:cubicBezTo>
                    <a:cubicBezTo>
                      <a:pt x="1659744" y="2580259"/>
                      <a:pt x="1668211" y="2555391"/>
                      <a:pt x="1672469" y="2529840"/>
                    </a:cubicBezTo>
                    <a:cubicBezTo>
                      <a:pt x="1674990" y="2514715"/>
                      <a:pt x="1675856" y="2499360"/>
                      <a:pt x="1677549" y="2484120"/>
                    </a:cubicBezTo>
                    <a:cubicBezTo>
                      <a:pt x="1659248" y="2453619"/>
                      <a:pt x="1662775" y="2463660"/>
                      <a:pt x="1652149" y="2428240"/>
                    </a:cubicBezTo>
                    <a:cubicBezTo>
                      <a:pt x="1650143" y="2421553"/>
                      <a:pt x="1651430" y="2413372"/>
                      <a:pt x="1647069" y="2407920"/>
                    </a:cubicBezTo>
                    <a:cubicBezTo>
                      <a:pt x="1643724" y="2403739"/>
                      <a:pt x="1636909" y="2404533"/>
                      <a:pt x="1631829" y="2402840"/>
                    </a:cubicBezTo>
                    <a:cubicBezTo>
                      <a:pt x="1633522" y="2419773"/>
                      <a:pt x="1634502" y="2436793"/>
                      <a:pt x="1636909" y="2453640"/>
                    </a:cubicBezTo>
                    <a:cubicBezTo>
                      <a:pt x="1637896" y="2460552"/>
                      <a:pt x="1640474" y="2467144"/>
                      <a:pt x="1641989" y="2473960"/>
                    </a:cubicBezTo>
                    <a:cubicBezTo>
                      <a:pt x="1650163" y="2510741"/>
                      <a:pt x="1643071" y="2487367"/>
                      <a:pt x="1652149" y="2514600"/>
                    </a:cubicBezTo>
                    <a:cubicBezTo>
                      <a:pt x="1649691" y="2573595"/>
                      <a:pt x="1667260" y="2689068"/>
                      <a:pt x="1631829" y="2611120"/>
                    </a:cubicBezTo>
                    <a:cubicBezTo>
                      <a:pt x="1613430" y="2570642"/>
                      <a:pt x="1634176" y="2588978"/>
                      <a:pt x="1606429" y="2570480"/>
                    </a:cubicBezTo>
                    <a:cubicBezTo>
                      <a:pt x="1581034" y="2595875"/>
                      <a:pt x="1588927" y="2580048"/>
                      <a:pt x="1596269" y="2631440"/>
                    </a:cubicBezTo>
                    <a:cubicBezTo>
                      <a:pt x="1601693" y="2669405"/>
                      <a:pt x="1598489" y="2644609"/>
                      <a:pt x="1611509" y="2677160"/>
                    </a:cubicBezTo>
                    <a:cubicBezTo>
                      <a:pt x="1615486" y="2687104"/>
                      <a:pt x="1615728" y="2698729"/>
                      <a:pt x="1621669" y="2707640"/>
                    </a:cubicBezTo>
                    <a:cubicBezTo>
                      <a:pt x="1636525" y="2729925"/>
                      <a:pt x="1628166" y="2717996"/>
                      <a:pt x="1647069" y="2743200"/>
                    </a:cubicBezTo>
                    <a:cubicBezTo>
                      <a:pt x="1652149" y="2741507"/>
                      <a:pt x="1666095" y="2741906"/>
                      <a:pt x="1662309" y="2738120"/>
                    </a:cubicBezTo>
                    <a:cubicBezTo>
                      <a:pt x="1658186" y="2733997"/>
                      <a:pt x="1620718" y="2725182"/>
                      <a:pt x="1611509" y="2722880"/>
                    </a:cubicBezTo>
                    <a:cubicBezTo>
                      <a:pt x="1591189" y="2724573"/>
                      <a:pt x="1570939" y="2727960"/>
                      <a:pt x="1550549" y="2727960"/>
                    </a:cubicBezTo>
                    <a:cubicBezTo>
                      <a:pt x="1323072" y="2727960"/>
                      <a:pt x="1379551" y="2735867"/>
                      <a:pt x="1271149" y="2717800"/>
                    </a:cubicBezTo>
                    <a:cubicBezTo>
                      <a:pt x="1274536" y="2712720"/>
                      <a:pt x="1276992" y="2706877"/>
                      <a:pt x="1281309" y="2702560"/>
                    </a:cubicBezTo>
                    <a:cubicBezTo>
                      <a:pt x="1293078" y="2690791"/>
                      <a:pt x="1307396" y="2689516"/>
                      <a:pt x="1321949" y="2682240"/>
                    </a:cubicBezTo>
                    <a:cubicBezTo>
                      <a:pt x="1327410" y="2679510"/>
                      <a:pt x="1332109" y="2675467"/>
                      <a:pt x="1337189" y="2672080"/>
                    </a:cubicBezTo>
                    <a:cubicBezTo>
                      <a:pt x="1338882" y="2665307"/>
                      <a:pt x="1336282" y="2655352"/>
                      <a:pt x="1342269" y="2651760"/>
                    </a:cubicBezTo>
                    <a:cubicBezTo>
                      <a:pt x="1348256" y="2648168"/>
                      <a:pt x="1356172" y="2654090"/>
                      <a:pt x="1362589" y="2656840"/>
                    </a:cubicBezTo>
                    <a:cubicBezTo>
                      <a:pt x="1368201" y="2659245"/>
                      <a:pt x="1372368" y="2664270"/>
                      <a:pt x="1377829" y="2667000"/>
                    </a:cubicBezTo>
                    <a:cubicBezTo>
                      <a:pt x="1382618" y="2669395"/>
                      <a:pt x="1387989" y="2670387"/>
                      <a:pt x="1393069" y="2672080"/>
                    </a:cubicBezTo>
                    <a:cubicBezTo>
                      <a:pt x="1396456" y="2667000"/>
                      <a:pt x="1404233" y="2662862"/>
                      <a:pt x="1403229" y="2656840"/>
                    </a:cubicBezTo>
                    <a:cubicBezTo>
                      <a:pt x="1402048" y="2649754"/>
                      <a:pt x="1393967" y="2645585"/>
                      <a:pt x="1387989" y="2641600"/>
                    </a:cubicBezTo>
                    <a:cubicBezTo>
                      <a:pt x="1383534" y="2638630"/>
                      <a:pt x="1378031" y="2637400"/>
                      <a:pt x="1372749" y="2636520"/>
                    </a:cubicBezTo>
                    <a:cubicBezTo>
                      <a:pt x="1357624" y="2633999"/>
                      <a:pt x="1342269" y="2633133"/>
                      <a:pt x="1327029" y="2631440"/>
                    </a:cubicBezTo>
                    <a:cubicBezTo>
                      <a:pt x="1325336" y="2624667"/>
                      <a:pt x="1321178" y="2618059"/>
                      <a:pt x="1321949" y="2611120"/>
                    </a:cubicBezTo>
                    <a:cubicBezTo>
                      <a:pt x="1322956" y="2602057"/>
                      <a:pt x="1328907" y="2594258"/>
                      <a:pt x="1332109" y="2585720"/>
                    </a:cubicBezTo>
                    <a:cubicBezTo>
                      <a:pt x="1333989" y="2580706"/>
                      <a:pt x="1335496" y="2575560"/>
                      <a:pt x="1337189" y="2570480"/>
                    </a:cubicBezTo>
                    <a:cubicBezTo>
                      <a:pt x="1335317" y="2555503"/>
                      <a:pt x="1341695" y="2523227"/>
                      <a:pt x="1316869" y="2519680"/>
                    </a:cubicBezTo>
                    <a:cubicBezTo>
                      <a:pt x="1309957" y="2518693"/>
                      <a:pt x="1303322" y="2523067"/>
                      <a:pt x="1296549" y="2524760"/>
                    </a:cubicBezTo>
                    <a:cubicBezTo>
                      <a:pt x="1264901" y="2514211"/>
                      <a:pt x="1288872" y="2525231"/>
                      <a:pt x="1301629" y="2514600"/>
                    </a:cubicBezTo>
                    <a:cubicBezTo>
                      <a:pt x="1307447" y="2509752"/>
                      <a:pt x="1305731" y="2498824"/>
                      <a:pt x="1311789" y="2494280"/>
                    </a:cubicBezTo>
                    <a:cubicBezTo>
                      <a:pt x="1320357" y="2487854"/>
                      <a:pt x="1342269" y="2484120"/>
                      <a:pt x="1342269" y="2484120"/>
                    </a:cubicBezTo>
                    <a:cubicBezTo>
                      <a:pt x="1335496" y="2480733"/>
                      <a:pt x="1325336" y="2480733"/>
                      <a:pt x="1321949" y="2473960"/>
                    </a:cubicBezTo>
                    <a:cubicBezTo>
                      <a:pt x="1317263" y="2464587"/>
                      <a:pt x="1332991" y="2444696"/>
                      <a:pt x="1337189" y="2438400"/>
                    </a:cubicBezTo>
                    <a:cubicBezTo>
                      <a:pt x="1335496" y="2433320"/>
                      <a:pt x="1334218" y="2428082"/>
                      <a:pt x="1332109" y="2423160"/>
                    </a:cubicBezTo>
                    <a:cubicBezTo>
                      <a:pt x="1324375" y="2405113"/>
                      <a:pt x="1321993" y="2402905"/>
                      <a:pt x="1311789" y="2387600"/>
                    </a:cubicBezTo>
                    <a:cubicBezTo>
                      <a:pt x="1315176" y="2380827"/>
                      <a:pt x="1321949" y="2374853"/>
                      <a:pt x="1321949" y="2367280"/>
                    </a:cubicBezTo>
                    <a:cubicBezTo>
                      <a:pt x="1321949" y="2356570"/>
                      <a:pt x="1312972" y="2347444"/>
                      <a:pt x="1311789" y="2336800"/>
                    </a:cubicBezTo>
                    <a:cubicBezTo>
                      <a:pt x="1310363" y="2323970"/>
                      <a:pt x="1322032" y="2315179"/>
                      <a:pt x="1332109" y="2311400"/>
                    </a:cubicBezTo>
                    <a:cubicBezTo>
                      <a:pt x="1340194" y="2308368"/>
                      <a:pt x="1349042" y="2308013"/>
                      <a:pt x="1357509" y="2306320"/>
                    </a:cubicBezTo>
                    <a:cubicBezTo>
                      <a:pt x="1352429" y="2301240"/>
                      <a:pt x="1346944" y="2296535"/>
                      <a:pt x="1342269" y="2291080"/>
                    </a:cubicBezTo>
                    <a:cubicBezTo>
                      <a:pt x="1336759" y="2284652"/>
                      <a:pt x="1333016" y="2276747"/>
                      <a:pt x="1327029" y="2270760"/>
                    </a:cubicBezTo>
                    <a:cubicBezTo>
                      <a:pt x="1321042" y="2264773"/>
                      <a:pt x="1313482" y="2260600"/>
                      <a:pt x="1306709" y="2255520"/>
                    </a:cubicBezTo>
                    <a:cubicBezTo>
                      <a:pt x="1303270" y="2245202"/>
                      <a:pt x="1298317" y="2227949"/>
                      <a:pt x="1291469" y="2219960"/>
                    </a:cubicBezTo>
                    <a:cubicBezTo>
                      <a:pt x="1285959" y="2213532"/>
                      <a:pt x="1278722" y="2208506"/>
                      <a:pt x="1271149" y="2204720"/>
                    </a:cubicBezTo>
                    <a:cubicBezTo>
                      <a:pt x="1264904" y="2201598"/>
                      <a:pt x="1257602" y="2201333"/>
                      <a:pt x="1250829" y="2199640"/>
                    </a:cubicBezTo>
                    <a:cubicBezTo>
                      <a:pt x="1159757" y="2214819"/>
                      <a:pt x="1210438" y="2210943"/>
                      <a:pt x="1098429" y="2204720"/>
                    </a:cubicBezTo>
                    <a:cubicBezTo>
                      <a:pt x="1085324" y="2202848"/>
                      <a:pt x="1054242" y="2209226"/>
                      <a:pt x="1057789" y="2184400"/>
                    </a:cubicBezTo>
                    <a:cubicBezTo>
                      <a:pt x="1058860" y="2176903"/>
                      <a:pt x="1067949" y="2171653"/>
                      <a:pt x="1067949" y="2164080"/>
                    </a:cubicBezTo>
                    <a:cubicBezTo>
                      <a:pt x="1067949" y="2160294"/>
                      <a:pt x="1061381" y="2167963"/>
                      <a:pt x="1057789" y="2169160"/>
                    </a:cubicBezTo>
                    <a:cubicBezTo>
                      <a:pt x="1052709" y="2170853"/>
                      <a:pt x="1047442" y="2172065"/>
                      <a:pt x="1042549" y="2174240"/>
                    </a:cubicBezTo>
                    <a:cubicBezTo>
                      <a:pt x="1032169" y="2178853"/>
                      <a:pt x="1022449" y="2184867"/>
                      <a:pt x="1012069" y="2189480"/>
                    </a:cubicBezTo>
                    <a:cubicBezTo>
                      <a:pt x="986823" y="2200700"/>
                      <a:pt x="957062" y="2197619"/>
                      <a:pt x="930789" y="2199640"/>
                    </a:cubicBezTo>
                    <a:cubicBezTo>
                      <a:pt x="925709" y="2201333"/>
                      <a:pt x="920904" y="2204720"/>
                      <a:pt x="915549" y="2204720"/>
                    </a:cubicBezTo>
                    <a:cubicBezTo>
                      <a:pt x="871031" y="2204720"/>
                      <a:pt x="872633" y="2203961"/>
                      <a:pt x="844429" y="2194560"/>
                    </a:cubicBezTo>
                    <a:cubicBezTo>
                      <a:pt x="837656" y="2196253"/>
                      <a:pt x="830646" y="2197189"/>
                      <a:pt x="824109" y="2199640"/>
                    </a:cubicBezTo>
                    <a:cubicBezTo>
                      <a:pt x="817018" y="2202299"/>
                      <a:pt x="811357" y="2209539"/>
                      <a:pt x="803789" y="2209800"/>
                    </a:cubicBezTo>
                    <a:lnTo>
                      <a:pt x="676789" y="2204720"/>
                    </a:lnTo>
                    <a:cubicBezTo>
                      <a:pt x="681869" y="2199640"/>
                      <a:pt x="686282" y="2193791"/>
                      <a:pt x="692029" y="2189480"/>
                    </a:cubicBezTo>
                    <a:cubicBezTo>
                      <a:pt x="699928" y="2183556"/>
                      <a:pt x="710447" y="2181222"/>
                      <a:pt x="717429" y="2174240"/>
                    </a:cubicBezTo>
                    <a:cubicBezTo>
                      <a:pt x="721215" y="2170454"/>
                      <a:pt x="720816" y="2164080"/>
                      <a:pt x="722509" y="2159000"/>
                    </a:cubicBezTo>
                    <a:cubicBezTo>
                      <a:pt x="715736" y="2155613"/>
                      <a:pt x="709150" y="2151823"/>
                      <a:pt x="702189" y="2148840"/>
                    </a:cubicBezTo>
                    <a:cubicBezTo>
                      <a:pt x="697267" y="2146731"/>
                      <a:pt x="690735" y="2139974"/>
                      <a:pt x="686949" y="2143760"/>
                    </a:cubicBezTo>
                    <a:cubicBezTo>
                      <a:pt x="683163" y="2147546"/>
                      <a:pt x="690336" y="2153920"/>
                      <a:pt x="692029" y="2159000"/>
                    </a:cubicBezTo>
                    <a:lnTo>
                      <a:pt x="554869" y="2164080"/>
                    </a:lnTo>
                    <a:cubicBezTo>
                      <a:pt x="547996" y="2165307"/>
                      <a:pt x="553793" y="2178680"/>
                      <a:pt x="549789" y="2184400"/>
                    </a:cubicBezTo>
                    <a:cubicBezTo>
                      <a:pt x="541549" y="2196171"/>
                      <a:pt x="529469" y="2204720"/>
                      <a:pt x="519309" y="2214880"/>
                    </a:cubicBezTo>
                    <a:lnTo>
                      <a:pt x="483749" y="2250440"/>
                    </a:lnTo>
                    <a:lnTo>
                      <a:pt x="468509" y="2255520"/>
                    </a:lnTo>
                    <a:cubicBezTo>
                      <a:pt x="429572" y="2242541"/>
                      <a:pt x="475179" y="2256409"/>
                      <a:pt x="392309" y="2245360"/>
                    </a:cubicBezTo>
                    <a:cubicBezTo>
                      <a:pt x="387001" y="2244652"/>
                      <a:pt x="382149" y="2241973"/>
                      <a:pt x="377069" y="2240280"/>
                    </a:cubicBezTo>
                    <a:cubicBezTo>
                      <a:pt x="370296" y="2235200"/>
                      <a:pt x="359426" y="2233072"/>
                      <a:pt x="356749" y="2225040"/>
                    </a:cubicBezTo>
                    <a:cubicBezTo>
                      <a:pt x="354818" y="2219248"/>
                      <a:pt x="368106" y="2215787"/>
                      <a:pt x="366909" y="2209800"/>
                    </a:cubicBezTo>
                    <a:cubicBezTo>
                      <a:pt x="365712" y="2203813"/>
                      <a:pt x="356749" y="2203027"/>
                      <a:pt x="351669" y="2199640"/>
                    </a:cubicBezTo>
                    <a:cubicBezTo>
                      <a:pt x="313027" y="2207368"/>
                      <a:pt x="300330" y="2212205"/>
                      <a:pt x="250069" y="2199640"/>
                    </a:cubicBezTo>
                    <a:cubicBezTo>
                      <a:pt x="244874" y="2198341"/>
                      <a:pt x="249170" y="2187745"/>
                      <a:pt x="244989" y="2184400"/>
                    </a:cubicBezTo>
                    <a:cubicBezTo>
                      <a:pt x="239537" y="2180039"/>
                      <a:pt x="231151" y="2181913"/>
                      <a:pt x="224669" y="2179320"/>
                    </a:cubicBezTo>
                    <a:cubicBezTo>
                      <a:pt x="214122" y="2175101"/>
                      <a:pt x="204349" y="2169160"/>
                      <a:pt x="194189" y="2164080"/>
                    </a:cubicBezTo>
                    <a:cubicBezTo>
                      <a:pt x="189052" y="2156375"/>
                      <a:pt x="178949" y="2144116"/>
                      <a:pt x="178949" y="2133600"/>
                    </a:cubicBezTo>
                    <a:cubicBezTo>
                      <a:pt x="178949" y="2126618"/>
                      <a:pt x="182336" y="2120053"/>
                      <a:pt x="184029" y="2113280"/>
                    </a:cubicBezTo>
                    <a:cubicBezTo>
                      <a:pt x="145082" y="2109893"/>
                      <a:pt x="103487" y="2117639"/>
                      <a:pt x="67189" y="2103120"/>
                    </a:cubicBezTo>
                    <a:cubicBezTo>
                      <a:pt x="56642" y="2098901"/>
                      <a:pt x="87509" y="2082800"/>
                      <a:pt x="82429" y="2072640"/>
                    </a:cubicBezTo>
                    <a:cubicBezTo>
                      <a:pt x="76916" y="2061614"/>
                      <a:pt x="58677" y="2066022"/>
                      <a:pt x="46869" y="2062480"/>
                    </a:cubicBezTo>
                    <a:cubicBezTo>
                      <a:pt x="41740" y="2060941"/>
                      <a:pt x="36709" y="2059093"/>
                      <a:pt x="31629" y="2057400"/>
                    </a:cubicBezTo>
                    <a:cubicBezTo>
                      <a:pt x="24856" y="2052320"/>
                      <a:pt x="16005" y="2049205"/>
                      <a:pt x="11309" y="2042160"/>
                    </a:cubicBezTo>
                    <a:cubicBezTo>
                      <a:pt x="-7997" y="2013201"/>
                      <a:pt x="1133" y="2015103"/>
                      <a:pt x="11309" y="1991360"/>
                    </a:cubicBezTo>
                    <a:cubicBezTo>
                      <a:pt x="13418" y="1986438"/>
                      <a:pt x="12603" y="1979906"/>
                      <a:pt x="16389" y="1976120"/>
                    </a:cubicBezTo>
                    <a:cubicBezTo>
                      <a:pt x="22666" y="1969843"/>
                      <a:pt x="42841" y="1963916"/>
                      <a:pt x="51949" y="1960880"/>
                    </a:cubicBezTo>
                    <a:cubicBezTo>
                      <a:pt x="46869" y="1957493"/>
                      <a:pt x="40523" y="1955488"/>
                      <a:pt x="36709" y="1950720"/>
                    </a:cubicBezTo>
                    <a:cubicBezTo>
                      <a:pt x="33364" y="1946539"/>
                      <a:pt x="31629" y="1940835"/>
                      <a:pt x="31629" y="1935480"/>
                    </a:cubicBezTo>
                    <a:cubicBezTo>
                      <a:pt x="31629" y="1870246"/>
                      <a:pt x="29802" y="1880000"/>
                      <a:pt x="41789" y="1844040"/>
                    </a:cubicBezTo>
                    <a:cubicBezTo>
                      <a:pt x="51949" y="1845733"/>
                      <a:pt x="62214" y="1846886"/>
                      <a:pt x="72269" y="1849120"/>
                    </a:cubicBezTo>
                    <a:cubicBezTo>
                      <a:pt x="77496" y="1850282"/>
                      <a:pt x="82720" y="1856595"/>
                      <a:pt x="87509" y="1854200"/>
                    </a:cubicBezTo>
                    <a:cubicBezTo>
                      <a:pt x="92298" y="1851805"/>
                      <a:pt x="90896" y="1844040"/>
                      <a:pt x="92589" y="1838960"/>
                    </a:cubicBezTo>
                    <a:cubicBezTo>
                      <a:pt x="82078" y="1823194"/>
                      <a:pt x="77349" y="1820291"/>
                      <a:pt x="77349" y="1798320"/>
                    </a:cubicBezTo>
                    <a:cubicBezTo>
                      <a:pt x="77349" y="1792965"/>
                      <a:pt x="80736" y="1788160"/>
                      <a:pt x="82429" y="1783080"/>
                    </a:cubicBezTo>
                    <a:cubicBezTo>
                      <a:pt x="90143" y="1784044"/>
                      <a:pt x="142156" y="1794473"/>
                      <a:pt x="153549" y="1783080"/>
                    </a:cubicBezTo>
                    <a:cubicBezTo>
                      <a:pt x="157866" y="1778763"/>
                      <a:pt x="146776" y="1772920"/>
                      <a:pt x="143389" y="1767840"/>
                    </a:cubicBezTo>
                    <a:cubicBezTo>
                      <a:pt x="148238" y="1753292"/>
                      <a:pt x="148040" y="1746314"/>
                      <a:pt x="163709" y="1737360"/>
                    </a:cubicBezTo>
                    <a:cubicBezTo>
                      <a:pt x="169771" y="1733896"/>
                      <a:pt x="177256" y="1733973"/>
                      <a:pt x="184029" y="1732280"/>
                    </a:cubicBezTo>
                    <a:cubicBezTo>
                      <a:pt x="190802" y="1727200"/>
                      <a:pt x="196998" y="1721241"/>
                      <a:pt x="204349" y="1717040"/>
                    </a:cubicBezTo>
                    <a:cubicBezTo>
                      <a:pt x="208998" y="1714383"/>
                      <a:pt x="217194" y="1716749"/>
                      <a:pt x="219589" y="1711960"/>
                    </a:cubicBezTo>
                    <a:cubicBezTo>
                      <a:pt x="224944" y="1701250"/>
                      <a:pt x="222321" y="1688141"/>
                      <a:pt x="224669" y="1676400"/>
                    </a:cubicBezTo>
                    <a:cubicBezTo>
                      <a:pt x="225719" y="1671149"/>
                      <a:pt x="228056" y="1666240"/>
                      <a:pt x="229749" y="1661160"/>
                    </a:cubicBezTo>
                    <a:cubicBezTo>
                      <a:pt x="228056" y="1656080"/>
                      <a:pt x="226140" y="1651069"/>
                      <a:pt x="224669" y="1645920"/>
                    </a:cubicBezTo>
                    <a:cubicBezTo>
                      <a:pt x="222751" y="1639207"/>
                      <a:pt x="222040" y="1632137"/>
                      <a:pt x="219589" y="1625600"/>
                    </a:cubicBezTo>
                    <a:cubicBezTo>
                      <a:pt x="216930" y="1618509"/>
                      <a:pt x="212816" y="1612053"/>
                      <a:pt x="209429" y="1605280"/>
                    </a:cubicBezTo>
                    <a:cubicBezTo>
                      <a:pt x="212921" y="1587821"/>
                      <a:pt x="214806" y="1576300"/>
                      <a:pt x="219589" y="1559560"/>
                    </a:cubicBezTo>
                    <a:cubicBezTo>
                      <a:pt x="221060" y="1554411"/>
                      <a:pt x="222976" y="1549400"/>
                      <a:pt x="224669" y="1544320"/>
                    </a:cubicBezTo>
                    <a:cubicBezTo>
                      <a:pt x="217571" y="1494634"/>
                      <a:pt x="210452" y="1465052"/>
                      <a:pt x="229749" y="1407160"/>
                    </a:cubicBezTo>
                    <a:cubicBezTo>
                      <a:pt x="232144" y="1399976"/>
                      <a:pt x="243296" y="1413933"/>
                      <a:pt x="250069" y="1417320"/>
                    </a:cubicBezTo>
                    <a:cubicBezTo>
                      <a:pt x="251762" y="1434253"/>
                      <a:pt x="239348" y="1474440"/>
                      <a:pt x="255149" y="1468120"/>
                    </a:cubicBezTo>
                    <a:cubicBezTo>
                      <a:pt x="275036" y="1460165"/>
                      <a:pt x="260323" y="1422306"/>
                      <a:pt x="275469" y="1407160"/>
                    </a:cubicBezTo>
                    <a:lnTo>
                      <a:pt x="290709" y="1391920"/>
                    </a:lnTo>
                    <a:cubicBezTo>
                      <a:pt x="287322" y="1402080"/>
                      <a:pt x="284899" y="1412613"/>
                      <a:pt x="280549" y="1422400"/>
                    </a:cubicBezTo>
                    <a:cubicBezTo>
                      <a:pt x="276505" y="1431498"/>
                      <a:pt x="252660" y="1459801"/>
                      <a:pt x="250069" y="1463040"/>
                    </a:cubicBezTo>
                    <a:cubicBezTo>
                      <a:pt x="255149" y="1468120"/>
                      <a:pt x="259071" y="1474716"/>
                      <a:pt x="265309" y="1478280"/>
                    </a:cubicBezTo>
                    <a:cubicBezTo>
                      <a:pt x="283930" y="1488921"/>
                      <a:pt x="315092" y="1480086"/>
                      <a:pt x="331349" y="1478280"/>
                    </a:cubicBezTo>
                    <a:cubicBezTo>
                      <a:pt x="336429" y="1474893"/>
                      <a:pt x="340567" y="1469124"/>
                      <a:pt x="346589" y="1468120"/>
                    </a:cubicBezTo>
                    <a:cubicBezTo>
                      <a:pt x="371263" y="1464008"/>
                      <a:pt x="361587" y="1493278"/>
                      <a:pt x="371989" y="1503680"/>
                    </a:cubicBezTo>
                    <a:lnTo>
                      <a:pt x="387229" y="1518920"/>
                    </a:lnTo>
                    <a:cubicBezTo>
                      <a:pt x="388922" y="1534160"/>
                      <a:pt x="394641" y="1549485"/>
                      <a:pt x="392309" y="1564640"/>
                    </a:cubicBezTo>
                    <a:cubicBezTo>
                      <a:pt x="391022" y="1573008"/>
                      <a:pt x="383056" y="1578973"/>
                      <a:pt x="377069" y="1584960"/>
                    </a:cubicBezTo>
                    <a:cubicBezTo>
                      <a:pt x="369402" y="1592627"/>
                      <a:pt x="359773" y="1598077"/>
                      <a:pt x="351669" y="1605280"/>
                    </a:cubicBezTo>
                    <a:cubicBezTo>
                      <a:pt x="344510" y="1611644"/>
                      <a:pt x="338122" y="1618827"/>
                      <a:pt x="331349" y="1625600"/>
                    </a:cubicBezTo>
                    <a:cubicBezTo>
                      <a:pt x="336429" y="1628987"/>
                      <a:pt x="340494" y="1635401"/>
                      <a:pt x="346589" y="1635760"/>
                    </a:cubicBezTo>
                    <a:cubicBezTo>
                      <a:pt x="397654" y="1638764"/>
                      <a:pt x="400883" y="1636289"/>
                      <a:pt x="432949" y="1625600"/>
                    </a:cubicBezTo>
                    <a:cubicBezTo>
                      <a:pt x="442519" y="1616030"/>
                      <a:pt x="450698" y="1605858"/>
                      <a:pt x="463429" y="1600200"/>
                    </a:cubicBezTo>
                    <a:cubicBezTo>
                      <a:pt x="499307" y="1584254"/>
                      <a:pt x="515282" y="1588396"/>
                      <a:pt x="559949" y="1584960"/>
                    </a:cubicBezTo>
                    <a:cubicBezTo>
                      <a:pt x="575382" y="1581102"/>
                      <a:pt x="597079" y="1571814"/>
                      <a:pt x="610749" y="1590040"/>
                    </a:cubicBezTo>
                    <a:cubicBezTo>
                      <a:pt x="614412" y="1594924"/>
                      <a:pt x="600589" y="1596813"/>
                      <a:pt x="595509" y="1600200"/>
                    </a:cubicBezTo>
                    <a:cubicBezTo>
                      <a:pt x="607763" y="1551183"/>
                      <a:pt x="591977" y="1562298"/>
                      <a:pt x="631069" y="1554480"/>
                    </a:cubicBezTo>
                    <a:cubicBezTo>
                      <a:pt x="637842" y="1549400"/>
                      <a:pt x="643816" y="1543026"/>
                      <a:pt x="651389" y="1539240"/>
                    </a:cubicBezTo>
                    <a:cubicBezTo>
                      <a:pt x="667485" y="1531192"/>
                      <a:pt x="685174" y="1528861"/>
                      <a:pt x="702189" y="1524000"/>
                    </a:cubicBezTo>
                    <a:cubicBezTo>
                      <a:pt x="707338" y="1522529"/>
                      <a:pt x="712349" y="1520613"/>
                      <a:pt x="717429" y="1518920"/>
                    </a:cubicBezTo>
                    <a:cubicBezTo>
                      <a:pt x="715736" y="1513840"/>
                      <a:pt x="716135" y="1507466"/>
                      <a:pt x="712349" y="1503680"/>
                    </a:cubicBezTo>
                    <a:cubicBezTo>
                      <a:pt x="708563" y="1499894"/>
                      <a:pt x="701898" y="1500995"/>
                      <a:pt x="697109" y="1498600"/>
                    </a:cubicBezTo>
                    <a:cubicBezTo>
                      <a:pt x="691648" y="1495870"/>
                      <a:pt x="686949" y="1491827"/>
                      <a:pt x="681869" y="1488440"/>
                    </a:cubicBezTo>
                    <a:cubicBezTo>
                      <a:pt x="671709" y="1490133"/>
                      <a:pt x="661489" y="1491500"/>
                      <a:pt x="651389" y="1493520"/>
                    </a:cubicBezTo>
                    <a:cubicBezTo>
                      <a:pt x="644543" y="1494889"/>
                      <a:pt x="637551" y="1501193"/>
                      <a:pt x="631069" y="1498600"/>
                    </a:cubicBezTo>
                    <a:cubicBezTo>
                      <a:pt x="626097" y="1496611"/>
                      <a:pt x="627682" y="1488440"/>
                      <a:pt x="625989" y="1483360"/>
                    </a:cubicBezTo>
                    <a:cubicBezTo>
                      <a:pt x="627682" y="1476587"/>
                      <a:pt x="630007" y="1469941"/>
                      <a:pt x="631069" y="1463040"/>
                    </a:cubicBezTo>
                    <a:cubicBezTo>
                      <a:pt x="641257" y="1396816"/>
                      <a:pt x="617070" y="1418910"/>
                      <a:pt x="697109" y="1412240"/>
                    </a:cubicBezTo>
                    <a:cubicBezTo>
                      <a:pt x="721260" y="1396139"/>
                      <a:pt x="710418" y="1407872"/>
                      <a:pt x="722509" y="1371600"/>
                    </a:cubicBezTo>
                    <a:lnTo>
                      <a:pt x="727589" y="1356360"/>
                    </a:lnTo>
                    <a:cubicBezTo>
                      <a:pt x="722509" y="1354667"/>
                      <a:pt x="717515" y="1352689"/>
                      <a:pt x="712349" y="1351280"/>
                    </a:cubicBezTo>
                    <a:cubicBezTo>
                      <a:pt x="698877" y="1347606"/>
                      <a:pt x="671709" y="1341120"/>
                      <a:pt x="671709" y="1341120"/>
                    </a:cubicBezTo>
                    <a:cubicBezTo>
                      <a:pt x="616236" y="1304138"/>
                      <a:pt x="701757" y="1358684"/>
                      <a:pt x="636149" y="1325880"/>
                    </a:cubicBezTo>
                    <a:cubicBezTo>
                      <a:pt x="625227" y="1320419"/>
                      <a:pt x="605669" y="1305560"/>
                      <a:pt x="605669" y="1305560"/>
                    </a:cubicBezTo>
                    <a:cubicBezTo>
                      <a:pt x="595679" y="1290575"/>
                      <a:pt x="594937" y="1287303"/>
                      <a:pt x="580269" y="1275080"/>
                    </a:cubicBezTo>
                    <a:cubicBezTo>
                      <a:pt x="575579" y="1271171"/>
                      <a:pt x="570109" y="1268307"/>
                      <a:pt x="565029" y="1264920"/>
                    </a:cubicBezTo>
                    <a:cubicBezTo>
                      <a:pt x="556446" y="1247753"/>
                      <a:pt x="547183" y="1239625"/>
                      <a:pt x="559949" y="1219200"/>
                    </a:cubicBezTo>
                    <a:cubicBezTo>
                      <a:pt x="564436" y="1212020"/>
                      <a:pt x="573496" y="1209040"/>
                      <a:pt x="580269" y="1203960"/>
                    </a:cubicBezTo>
                    <a:cubicBezTo>
                      <a:pt x="578576" y="1215813"/>
                      <a:pt x="571403" y="1228161"/>
                      <a:pt x="575189" y="1239520"/>
                    </a:cubicBezTo>
                    <a:cubicBezTo>
                      <a:pt x="576882" y="1244600"/>
                      <a:pt x="585640" y="1236835"/>
                      <a:pt x="590429" y="1234440"/>
                    </a:cubicBezTo>
                    <a:cubicBezTo>
                      <a:pt x="595890" y="1231710"/>
                      <a:pt x="600589" y="1227667"/>
                      <a:pt x="605669" y="1224280"/>
                    </a:cubicBezTo>
                    <a:cubicBezTo>
                      <a:pt x="600589" y="1220893"/>
                      <a:pt x="584968" y="1216850"/>
                      <a:pt x="590429" y="1214120"/>
                    </a:cubicBezTo>
                    <a:cubicBezTo>
                      <a:pt x="604144" y="1207263"/>
                      <a:pt x="621024" y="1211561"/>
                      <a:pt x="636149" y="1209040"/>
                    </a:cubicBezTo>
                    <a:cubicBezTo>
                      <a:pt x="641431" y="1208160"/>
                      <a:pt x="646309" y="1205653"/>
                      <a:pt x="651389" y="1203960"/>
                    </a:cubicBezTo>
                    <a:cubicBezTo>
                      <a:pt x="656469" y="1198880"/>
                      <a:pt x="661110" y="1193319"/>
                      <a:pt x="666629" y="1188720"/>
                    </a:cubicBezTo>
                    <a:cubicBezTo>
                      <a:pt x="671319" y="1184811"/>
                      <a:pt x="676901" y="1182109"/>
                      <a:pt x="681869" y="1178560"/>
                    </a:cubicBezTo>
                    <a:cubicBezTo>
                      <a:pt x="688759" y="1173639"/>
                      <a:pt x="695416" y="1168400"/>
                      <a:pt x="702189" y="1163320"/>
                    </a:cubicBezTo>
                    <a:cubicBezTo>
                      <a:pt x="703882" y="1158240"/>
                      <a:pt x="704431" y="1152621"/>
                      <a:pt x="707269" y="1148080"/>
                    </a:cubicBezTo>
                    <a:cubicBezTo>
                      <a:pt x="721909" y="1124655"/>
                      <a:pt x="733554" y="1115732"/>
                      <a:pt x="758069" y="1102360"/>
                    </a:cubicBezTo>
                    <a:cubicBezTo>
                      <a:pt x="766074" y="1097993"/>
                      <a:pt x="775313" y="1096278"/>
                      <a:pt x="783469" y="1092200"/>
                    </a:cubicBezTo>
                    <a:cubicBezTo>
                      <a:pt x="811213" y="1078328"/>
                      <a:pt x="785858" y="1084621"/>
                      <a:pt x="813949" y="1076960"/>
                    </a:cubicBezTo>
                    <a:cubicBezTo>
                      <a:pt x="866734" y="1062564"/>
                      <a:pt x="839497" y="1074346"/>
                      <a:pt x="874909" y="1056640"/>
                    </a:cubicBezTo>
                    <a:cubicBezTo>
                      <a:pt x="878296" y="1051560"/>
                      <a:pt x="885069" y="1047505"/>
                      <a:pt x="885069" y="1041400"/>
                    </a:cubicBezTo>
                    <a:cubicBezTo>
                      <a:pt x="885069" y="979720"/>
                      <a:pt x="866767" y="1001439"/>
                      <a:pt x="813949" y="1005840"/>
                    </a:cubicBezTo>
                    <a:cubicBezTo>
                      <a:pt x="810562" y="1000760"/>
                      <a:pt x="804546" y="996658"/>
                      <a:pt x="803789" y="990600"/>
                    </a:cubicBezTo>
                    <a:cubicBezTo>
                      <a:pt x="798196" y="945856"/>
                      <a:pt x="835576" y="980925"/>
                      <a:pt x="798709" y="919480"/>
                    </a:cubicBezTo>
                    <a:cubicBezTo>
                      <a:pt x="795117" y="913493"/>
                      <a:pt x="785102" y="916318"/>
                      <a:pt x="778389" y="914400"/>
                    </a:cubicBezTo>
                    <a:cubicBezTo>
                      <a:pt x="773240" y="912929"/>
                      <a:pt x="768229" y="911013"/>
                      <a:pt x="763149" y="909320"/>
                    </a:cubicBezTo>
                    <a:cubicBezTo>
                      <a:pt x="754626" y="875227"/>
                      <a:pt x="750665" y="864359"/>
                      <a:pt x="752989" y="817880"/>
                    </a:cubicBezTo>
                    <a:cubicBezTo>
                      <a:pt x="753524" y="807184"/>
                      <a:pt x="763149" y="787400"/>
                      <a:pt x="763149" y="787400"/>
                    </a:cubicBezTo>
                    <a:cubicBezTo>
                      <a:pt x="759762" y="762000"/>
                      <a:pt x="758548" y="736215"/>
                      <a:pt x="752989" y="711200"/>
                    </a:cubicBezTo>
                    <a:cubicBezTo>
                      <a:pt x="744916" y="674872"/>
                      <a:pt x="724847" y="723822"/>
                      <a:pt x="747909" y="660400"/>
                    </a:cubicBezTo>
                    <a:cubicBezTo>
                      <a:pt x="750802" y="652443"/>
                      <a:pt x="758228" y="646970"/>
                      <a:pt x="763149" y="640080"/>
                    </a:cubicBezTo>
                    <a:cubicBezTo>
                      <a:pt x="766698" y="635112"/>
                      <a:pt x="769922" y="629920"/>
                      <a:pt x="773309" y="624840"/>
                    </a:cubicBezTo>
                    <a:cubicBezTo>
                      <a:pt x="757428" y="561316"/>
                      <a:pt x="782140" y="635879"/>
                      <a:pt x="752989" y="599440"/>
                    </a:cubicBezTo>
                    <a:cubicBezTo>
                      <a:pt x="748628" y="593988"/>
                      <a:pt x="749915" y="585807"/>
                      <a:pt x="747909" y="579120"/>
                    </a:cubicBezTo>
                    <a:cubicBezTo>
                      <a:pt x="744353" y="567265"/>
                      <a:pt x="733648" y="535359"/>
                      <a:pt x="727589" y="523240"/>
                    </a:cubicBezTo>
                    <a:cubicBezTo>
                      <a:pt x="724859" y="517779"/>
                      <a:pt x="720816" y="513080"/>
                      <a:pt x="717429" y="508000"/>
                    </a:cubicBezTo>
                    <a:cubicBezTo>
                      <a:pt x="719122" y="502920"/>
                      <a:pt x="722009" y="498091"/>
                      <a:pt x="722509" y="492760"/>
                    </a:cubicBezTo>
                    <a:cubicBezTo>
                      <a:pt x="727104" y="443752"/>
                      <a:pt x="724577" y="393994"/>
                      <a:pt x="732669" y="345440"/>
                    </a:cubicBezTo>
                    <a:cubicBezTo>
                      <a:pt x="733549" y="340158"/>
                      <a:pt x="742987" y="342469"/>
                      <a:pt x="747909" y="340360"/>
                    </a:cubicBezTo>
                    <a:cubicBezTo>
                      <a:pt x="765956" y="332626"/>
                      <a:pt x="768164" y="330244"/>
                      <a:pt x="783469" y="320040"/>
                    </a:cubicBezTo>
                    <a:cubicBezTo>
                      <a:pt x="786856" y="314960"/>
                      <a:pt x="790899" y="310261"/>
                      <a:pt x="793629" y="304800"/>
                    </a:cubicBezTo>
                    <a:cubicBezTo>
                      <a:pt x="797707" y="296644"/>
                      <a:pt x="798489" y="286820"/>
                      <a:pt x="803789" y="279400"/>
                    </a:cubicBezTo>
                    <a:cubicBezTo>
                      <a:pt x="807338" y="274432"/>
                      <a:pt x="814061" y="272789"/>
                      <a:pt x="819029" y="269240"/>
                    </a:cubicBezTo>
                    <a:cubicBezTo>
                      <a:pt x="825919" y="264319"/>
                      <a:pt x="832921" y="259510"/>
                      <a:pt x="839349" y="254000"/>
                    </a:cubicBezTo>
                    <a:cubicBezTo>
                      <a:pt x="844804" y="249325"/>
                      <a:pt x="848611" y="242745"/>
                      <a:pt x="854589" y="238760"/>
                    </a:cubicBezTo>
                    <a:cubicBezTo>
                      <a:pt x="859044" y="235790"/>
                      <a:pt x="864749" y="235373"/>
                      <a:pt x="869829" y="233680"/>
                    </a:cubicBezTo>
                    <a:cubicBezTo>
                      <a:pt x="863056" y="226907"/>
                      <a:pt x="854586" y="221483"/>
                      <a:pt x="849509" y="213360"/>
                    </a:cubicBezTo>
                    <a:cubicBezTo>
                      <a:pt x="845809" y="207439"/>
                      <a:pt x="846347" y="199753"/>
                      <a:pt x="844429" y="193040"/>
                    </a:cubicBezTo>
                    <a:cubicBezTo>
                      <a:pt x="842958" y="187891"/>
                      <a:pt x="841042" y="182880"/>
                      <a:pt x="839349" y="177800"/>
                    </a:cubicBezTo>
                    <a:cubicBezTo>
                      <a:pt x="844429" y="176107"/>
                      <a:pt x="850134" y="175690"/>
                      <a:pt x="854589" y="172720"/>
                    </a:cubicBezTo>
                    <a:cubicBezTo>
                      <a:pt x="882725" y="153963"/>
                      <a:pt x="880980" y="153453"/>
                      <a:pt x="895229" y="132080"/>
                    </a:cubicBezTo>
                    <a:cubicBezTo>
                      <a:pt x="896922" y="120227"/>
                      <a:pt x="896868" y="107989"/>
                      <a:pt x="900309" y="96520"/>
                    </a:cubicBezTo>
                    <a:cubicBezTo>
                      <a:pt x="902063" y="90672"/>
                      <a:pt x="906152" y="85597"/>
                      <a:pt x="910469" y="81280"/>
                    </a:cubicBezTo>
                    <a:cubicBezTo>
                      <a:pt x="925846" y="65903"/>
                      <a:pt x="928592" y="66772"/>
                      <a:pt x="946029" y="60960"/>
                    </a:cubicBezTo>
                    <a:cubicBezTo>
                      <a:pt x="957882" y="62653"/>
                      <a:pt x="970120" y="62599"/>
                      <a:pt x="981589" y="66040"/>
                    </a:cubicBezTo>
                    <a:cubicBezTo>
                      <a:pt x="987437" y="67794"/>
                      <a:pt x="991368" y="73470"/>
                      <a:pt x="996829" y="76200"/>
                    </a:cubicBezTo>
                    <a:cubicBezTo>
                      <a:pt x="1001618" y="78595"/>
                      <a:pt x="1007055" y="79400"/>
                      <a:pt x="1012069" y="81280"/>
                    </a:cubicBezTo>
                    <a:cubicBezTo>
                      <a:pt x="1020607" y="84482"/>
                      <a:pt x="1029002" y="88053"/>
                      <a:pt x="1037469" y="91440"/>
                    </a:cubicBezTo>
                    <a:cubicBezTo>
                      <a:pt x="1059482" y="89747"/>
                      <a:pt x="1084438" y="97485"/>
                      <a:pt x="1103509" y="86360"/>
                    </a:cubicBezTo>
                    <a:cubicBezTo>
                      <a:pt x="1112406" y="81170"/>
                      <a:pt x="1098429" y="66180"/>
                      <a:pt x="1098429" y="55880"/>
                    </a:cubicBezTo>
                    <a:cubicBezTo>
                      <a:pt x="1098429" y="50525"/>
                      <a:pt x="1101816" y="45720"/>
                      <a:pt x="1103509" y="40640"/>
                    </a:cubicBezTo>
                    <a:lnTo>
                      <a:pt x="1118749" y="0"/>
                    </a:ln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15" name="Freeform: Shape 14">
                <a:extLst>
                  <a:ext uri="{FF2B5EF4-FFF2-40B4-BE49-F238E27FC236}">
                    <a16:creationId xmlns:a16="http://schemas.microsoft.com/office/drawing/2014/main" id="{39050DBB-BAEB-F2C7-8E35-C7AF318099A2}"/>
                  </a:ext>
                </a:extLst>
              </p:cNvPr>
              <p:cNvSpPr/>
              <p:nvPr/>
            </p:nvSpPr>
            <p:spPr>
              <a:xfrm>
                <a:off x="5570530" y="4108609"/>
                <a:ext cx="403550" cy="368253"/>
              </a:xfrm>
              <a:custGeom>
                <a:avLst/>
                <a:gdLst>
                  <a:gd name="connsiteX0" fmla="*/ 367990 w 403550"/>
                  <a:gd name="connsiteY0" fmla="*/ 1111 h 368253"/>
                  <a:gd name="connsiteX1" fmla="*/ 388310 w 403550"/>
                  <a:gd name="connsiteY1" fmla="*/ 128111 h 368253"/>
                  <a:gd name="connsiteX2" fmla="*/ 403550 w 403550"/>
                  <a:gd name="connsiteY2" fmla="*/ 133191 h 368253"/>
                  <a:gd name="connsiteX3" fmla="*/ 352750 w 403550"/>
                  <a:gd name="connsiteY3" fmla="*/ 168751 h 368253"/>
                  <a:gd name="connsiteX4" fmla="*/ 337510 w 403550"/>
                  <a:gd name="connsiteY4" fmla="*/ 219551 h 368253"/>
                  <a:gd name="connsiteX5" fmla="*/ 301950 w 403550"/>
                  <a:gd name="connsiteY5" fmla="*/ 224631 h 368253"/>
                  <a:gd name="connsiteX6" fmla="*/ 286710 w 403550"/>
                  <a:gd name="connsiteY6" fmla="*/ 275431 h 368253"/>
                  <a:gd name="connsiteX7" fmla="*/ 271470 w 403550"/>
                  <a:gd name="connsiteY7" fmla="*/ 285591 h 368253"/>
                  <a:gd name="connsiteX8" fmla="*/ 246070 w 403550"/>
                  <a:gd name="connsiteY8" fmla="*/ 321151 h 368253"/>
                  <a:gd name="connsiteX9" fmla="*/ 230830 w 403550"/>
                  <a:gd name="connsiteY9" fmla="*/ 336391 h 368253"/>
                  <a:gd name="connsiteX10" fmla="*/ 195270 w 403550"/>
                  <a:gd name="connsiteY10" fmla="*/ 341471 h 368253"/>
                  <a:gd name="connsiteX11" fmla="*/ 190190 w 403550"/>
                  <a:gd name="connsiteY11" fmla="*/ 366871 h 368253"/>
                  <a:gd name="connsiteX12" fmla="*/ 174950 w 403550"/>
                  <a:gd name="connsiteY12" fmla="*/ 361791 h 368253"/>
                  <a:gd name="connsiteX13" fmla="*/ 164790 w 403550"/>
                  <a:gd name="connsiteY13" fmla="*/ 336391 h 368253"/>
                  <a:gd name="connsiteX14" fmla="*/ 149550 w 403550"/>
                  <a:gd name="connsiteY14" fmla="*/ 280511 h 368253"/>
                  <a:gd name="connsiteX15" fmla="*/ 139390 w 403550"/>
                  <a:gd name="connsiteY15" fmla="*/ 250031 h 368253"/>
                  <a:gd name="connsiteX16" fmla="*/ 119070 w 403550"/>
                  <a:gd name="connsiteY16" fmla="*/ 260191 h 368253"/>
                  <a:gd name="connsiteX17" fmla="*/ 47950 w 403550"/>
                  <a:gd name="connsiteY17" fmla="*/ 260191 h 368253"/>
                  <a:gd name="connsiteX18" fmla="*/ 42870 w 403550"/>
                  <a:gd name="connsiteY18" fmla="*/ 244951 h 368253"/>
                  <a:gd name="connsiteX19" fmla="*/ 47950 w 403550"/>
                  <a:gd name="connsiteY19" fmla="*/ 194151 h 368253"/>
                  <a:gd name="connsiteX20" fmla="*/ 22550 w 403550"/>
                  <a:gd name="connsiteY20" fmla="*/ 199231 h 368253"/>
                  <a:gd name="connsiteX21" fmla="*/ 2230 w 403550"/>
                  <a:gd name="connsiteY21" fmla="*/ 189071 h 368253"/>
                  <a:gd name="connsiteX22" fmla="*/ 32710 w 403550"/>
                  <a:gd name="connsiteY22" fmla="*/ 133191 h 368253"/>
                  <a:gd name="connsiteX23" fmla="*/ 32710 w 403550"/>
                  <a:gd name="connsiteY23" fmla="*/ 97631 h 368253"/>
                  <a:gd name="connsiteX24" fmla="*/ 17470 w 403550"/>
                  <a:gd name="connsiteY24" fmla="*/ 92551 h 368253"/>
                  <a:gd name="connsiteX25" fmla="*/ 32710 w 403550"/>
                  <a:gd name="connsiteY25" fmla="*/ 67151 h 368253"/>
                  <a:gd name="connsiteX26" fmla="*/ 78430 w 403550"/>
                  <a:gd name="connsiteY26" fmla="*/ 67151 h 368253"/>
                  <a:gd name="connsiteX27" fmla="*/ 113990 w 403550"/>
                  <a:gd name="connsiteY27" fmla="*/ 87471 h 368253"/>
                  <a:gd name="connsiteX28" fmla="*/ 129230 w 403550"/>
                  <a:gd name="connsiteY28" fmla="*/ 92551 h 368253"/>
                  <a:gd name="connsiteX29" fmla="*/ 296870 w 403550"/>
                  <a:gd name="connsiteY29" fmla="*/ 87471 h 368253"/>
                  <a:gd name="connsiteX30" fmla="*/ 332430 w 403550"/>
                  <a:gd name="connsiteY30" fmla="*/ 77311 h 368253"/>
                  <a:gd name="connsiteX31" fmla="*/ 362910 w 403550"/>
                  <a:gd name="connsiteY31" fmla="*/ 72231 h 368253"/>
                  <a:gd name="connsiteX32" fmla="*/ 393390 w 403550"/>
                  <a:gd name="connsiteY32" fmla="*/ 77311 h 368253"/>
                  <a:gd name="connsiteX33" fmla="*/ 378150 w 403550"/>
                  <a:gd name="connsiteY33" fmla="*/ 87471 h 368253"/>
                  <a:gd name="connsiteX34" fmla="*/ 373070 w 403550"/>
                  <a:gd name="connsiteY34" fmla="*/ 72231 h 368253"/>
                  <a:gd name="connsiteX35" fmla="*/ 367990 w 403550"/>
                  <a:gd name="connsiteY35" fmla="*/ 1111 h 36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3550" h="368253">
                    <a:moveTo>
                      <a:pt x="367990" y="1111"/>
                    </a:moveTo>
                    <a:cubicBezTo>
                      <a:pt x="370530" y="10424"/>
                      <a:pt x="347351" y="100805"/>
                      <a:pt x="388310" y="128111"/>
                    </a:cubicBezTo>
                    <a:cubicBezTo>
                      <a:pt x="392765" y="131081"/>
                      <a:pt x="398470" y="131498"/>
                      <a:pt x="403550" y="133191"/>
                    </a:cubicBezTo>
                    <a:cubicBezTo>
                      <a:pt x="366025" y="158207"/>
                      <a:pt x="382839" y="146185"/>
                      <a:pt x="352750" y="168751"/>
                    </a:cubicBezTo>
                    <a:cubicBezTo>
                      <a:pt x="350633" y="177218"/>
                      <a:pt x="341348" y="216566"/>
                      <a:pt x="337510" y="219551"/>
                    </a:cubicBezTo>
                    <a:cubicBezTo>
                      <a:pt x="328059" y="226902"/>
                      <a:pt x="313803" y="222938"/>
                      <a:pt x="301950" y="224631"/>
                    </a:cubicBezTo>
                    <a:cubicBezTo>
                      <a:pt x="298752" y="247014"/>
                      <a:pt x="302112" y="260029"/>
                      <a:pt x="286710" y="275431"/>
                    </a:cubicBezTo>
                    <a:cubicBezTo>
                      <a:pt x="282393" y="279748"/>
                      <a:pt x="276550" y="282204"/>
                      <a:pt x="271470" y="285591"/>
                    </a:cubicBezTo>
                    <a:cubicBezTo>
                      <a:pt x="263608" y="317038"/>
                      <a:pt x="272859" y="298189"/>
                      <a:pt x="246070" y="321151"/>
                    </a:cubicBezTo>
                    <a:cubicBezTo>
                      <a:pt x="240615" y="325826"/>
                      <a:pt x="237500" y="333723"/>
                      <a:pt x="230830" y="336391"/>
                    </a:cubicBezTo>
                    <a:cubicBezTo>
                      <a:pt x="219713" y="340838"/>
                      <a:pt x="207123" y="339778"/>
                      <a:pt x="195270" y="341471"/>
                    </a:cubicBezTo>
                    <a:cubicBezTo>
                      <a:pt x="193577" y="349938"/>
                      <a:pt x="196295" y="360766"/>
                      <a:pt x="190190" y="366871"/>
                    </a:cubicBezTo>
                    <a:cubicBezTo>
                      <a:pt x="186404" y="370657"/>
                      <a:pt x="178378" y="365905"/>
                      <a:pt x="174950" y="361791"/>
                    </a:cubicBezTo>
                    <a:cubicBezTo>
                      <a:pt x="169112" y="354786"/>
                      <a:pt x="167992" y="344929"/>
                      <a:pt x="164790" y="336391"/>
                    </a:cubicBezTo>
                    <a:cubicBezTo>
                      <a:pt x="151607" y="301237"/>
                      <a:pt x="170623" y="343731"/>
                      <a:pt x="149550" y="280511"/>
                    </a:cubicBezTo>
                    <a:lnTo>
                      <a:pt x="139390" y="250031"/>
                    </a:lnTo>
                    <a:cubicBezTo>
                      <a:pt x="132617" y="253418"/>
                      <a:pt x="126161" y="257532"/>
                      <a:pt x="119070" y="260191"/>
                    </a:cubicBezTo>
                    <a:cubicBezTo>
                      <a:pt x="91932" y="270368"/>
                      <a:pt x="82073" y="263603"/>
                      <a:pt x="47950" y="260191"/>
                    </a:cubicBezTo>
                    <a:cubicBezTo>
                      <a:pt x="46257" y="255111"/>
                      <a:pt x="42870" y="250306"/>
                      <a:pt x="42870" y="244951"/>
                    </a:cubicBezTo>
                    <a:cubicBezTo>
                      <a:pt x="42870" y="227933"/>
                      <a:pt x="54862" y="209702"/>
                      <a:pt x="47950" y="194151"/>
                    </a:cubicBezTo>
                    <a:cubicBezTo>
                      <a:pt x="44443" y="186261"/>
                      <a:pt x="31017" y="197538"/>
                      <a:pt x="22550" y="199231"/>
                    </a:cubicBezTo>
                    <a:cubicBezTo>
                      <a:pt x="15777" y="195844"/>
                      <a:pt x="3585" y="196522"/>
                      <a:pt x="2230" y="189071"/>
                    </a:cubicBezTo>
                    <a:cubicBezTo>
                      <a:pt x="-5639" y="145794"/>
                      <a:pt x="7968" y="145562"/>
                      <a:pt x="32710" y="133191"/>
                    </a:cubicBezTo>
                    <a:cubicBezTo>
                      <a:pt x="35288" y="122880"/>
                      <a:pt x="42913" y="107834"/>
                      <a:pt x="32710" y="97631"/>
                    </a:cubicBezTo>
                    <a:cubicBezTo>
                      <a:pt x="28924" y="93845"/>
                      <a:pt x="22550" y="94244"/>
                      <a:pt x="17470" y="92551"/>
                    </a:cubicBezTo>
                    <a:cubicBezTo>
                      <a:pt x="22550" y="84084"/>
                      <a:pt x="25213" y="73577"/>
                      <a:pt x="32710" y="67151"/>
                    </a:cubicBezTo>
                    <a:cubicBezTo>
                      <a:pt x="44925" y="56681"/>
                      <a:pt x="66566" y="64778"/>
                      <a:pt x="78430" y="67151"/>
                    </a:cubicBezTo>
                    <a:cubicBezTo>
                      <a:pt x="93735" y="77355"/>
                      <a:pt x="95943" y="79737"/>
                      <a:pt x="113990" y="87471"/>
                    </a:cubicBezTo>
                    <a:cubicBezTo>
                      <a:pt x="118912" y="89580"/>
                      <a:pt x="124150" y="90858"/>
                      <a:pt x="129230" y="92551"/>
                    </a:cubicBezTo>
                    <a:cubicBezTo>
                      <a:pt x="185110" y="90858"/>
                      <a:pt x="241046" y="90489"/>
                      <a:pt x="296870" y="87471"/>
                    </a:cubicBezTo>
                    <a:cubicBezTo>
                      <a:pt x="311490" y="86681"/>
                      <a:pt x="318922" y="80313"/>
                      <a:pt x="332430" y="77311"/>
                    </a:cubicBezTo>
                    <a:cubicBezTo>
                      <a:pt x="342485" y="75077"/>
                      <a:pt x="352750" y="73924"/>
                      <a:pt x="362910" y="72231"/>
                    </a:cubicBezTo>
                    <a:cubicBezTo>
                      <a:pt x="373070" y="73924"/>
                      <a:pt x="386107" y="70028"/>
                      <a:pt x="393390" y="77311"/>
                    </a:cubicBezTo>
                    <a:cubicBezTo>
                      <a:pt x="397707" y="81628"/>
                      <a:pt x="384073" y="88952"/>
                      <a:pt x="378150" y="87471"/>
                    </a:cubicBezTo>
                    <a:cubicBezTo>
                      <a:pt x="372955" y="86172"/>
                      <a:pt x="375179" y="77153"/>
                      <a:pt x="373070" y="72231"/>
                    </a:cubicBezTo>
                    <a:cubicBezTo>
                      <a:pt x="360638" y="43223"/>
                      <a:pt x="365450" y="-8202"/>
                      <a:pt x="367990" y="1111"/>
                    </a:cubicBez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grpSp>
        <p:sp>
          <p:nvSpPr>
            <p:cNvPr id="10" name="Freeform: Shape 9">
              <a:extLst>
                <a:ext uri="{FF2B5EF4-FFF2-40B4-BE49-F238E27FC236}">
                  <a16:creationId xmlns:a16="http://schemas.microsoft.com/office/drawing/2014/main" id="{3961052D-040D-AB15-A675-E82C4DA2E970}"/>
                </a:ext>
              </a:extLst>
            </p:cNvPr>
            <p:cNvSpPr/>
            <p:nvPr/>
          </p:nvSpPr>
          <p:spPr>
            <a:xfrm>
              <a:off x="5732093" y="2214627"/>
              <a:ext cx="1873472" cy="2241024"/>
            </a:xfrm>
            <a:custGeom>
              <a:avLst/>
              <a:gdLst>
                <a:gd name="connsiteX0" fmla="*/ 671274 w 1788874"/>
                <a:gd name="connsiteY0" fmla="*/ 477543 h 2236533"/>
                <a:gd name="connsiteX1" fmla="*/ 645874 w 1788874"/>
                <a:gd name="connsiteY1" fmla="*/ 472463 h 2236533"/>
                <a:gd name="connsiteX2" fmla="*/ 625554 w 1788874"/>
                <a:gd name="connsiteY2" fmla="*/ 396263 h 2236533"/>
                <a:gd name="connsiteX3" fmla="*/ 640794 w 1788874"/>
                <a:gd name="connsiteY3" fmla="*/ 391183 h 2236533"/>
                <a:gd name="connsiteX4" fmla="*/ 676354 w 1788874"/>
                <a:gd name="connsiteY4" fmla="*/ 370863 h 2236533"/>
                <a:gd name="connsiteX5" fmla="*/ 620474 w 1788874"/>
                <a:gd name="connsiteY5" fmla="*/ 345463 h 2236533"/>
                <a:gd name="connsiteX6" fmla="*/ 640794 w 1788874"/>
                <a:gd name="connsiteY6" fmla="*/ 335303 h 2236533"/>
                <a:gd name="connsiteX7" fmla="*/ 661114 w 1788874"/>
                <a:gd name="connsiteY7" fmla="*/ 330223 h 2236533"/>
                <a:gd name="connsiteX8" fmla="*/ 671274 w 1788874"/>
                <a:gd name="connsiteY8" fmla="*/ 314983 h 2236533"/>
                <a:gd name="connsiteX9" fmla="*/ 650954 w 1788874"/>
                <a:gd name="connsiteY9" fmla="*/ 269263 h 2236533"/>
                <a:gd name="connsiteX10" fmla="*/ 635714 w 1788874"/>
                <a:gd name="connsiteY10" fmla="*/ 243863 h 2236533"/>
                <a:gd name="connsiteX11" fmla="*/ 615394 w 1788874"/>
                <a:gd name="connsiteY11" fmla="*/ 198143 h 2236533"/>
                <a:gd name="connsiteX12" fmla="*/ 595074 w 1788874"/>
                <a:gd name="connsiteY12" fmla="*/ 193063 h 2236533"/>
                <a:gd name="connsiteX13" fmla="*/ 574754 w 1788874"/>
                <a:gd name="connsiteY13" fmla="*/ 152423 h 2236533"/>
                <a:gd name="connsiteX14" fmla="*/ 600154 w 1788874"/>
                <a:gd name="connsiteY14" fmla="*/ 147343 h 2236533"/>
                <a:gd name="connsiteX15" fmla="*/ 656034 w 1788874"/>
                <a:gd name="connsiteY15" fmla="*/ 132103 h 2236533"/>
                <a:gd name="connsiteX16" fmla="*/ 671274 w 1788874"/>
                <a:gd name="connsiteY16" fmla="*/ 142263 h 2236533"/>
                <a:gd name="connsiteX17" fmla="*/ 701754 w 1788874"/>
                <a:gd name="connsiteY17" fmla="*/ 157503 h 2236533"/>
                <a:gd name="connsiteX18" fmla="*/ 722074 w 1788874"/>
                <a:gd name="connsiteY18" fmla="*/ 177823 h 2236533"/>
                <a:gd name="connsiteX19" fmla="*/ 772874 w 1788874"/>
                <a:gd name="connsiteY19" fmla="*/ 187983 h 2236533"/>
                <a:gd name="connsiteX20" fmla="*/ 777954 w 1788874"/>
                <a:gd name="connsiteY20" fmla="*/ 218463 h 2236533"/>
                <a:gd name="connsiteX21" fmla="*/ 828754 w 1788874"/>
                <a:gd name="connsiteY21" fmla="*/ 243863 h 2236533"/>
                <a:gd name="connsiteX22" fmla="*/ 854154 w 1788874"/>
                <a:gd name="connsiteY22" fmla="*/ 248943 h 2236533"/>
                <a:gd name="connsiteX23" fmla="*/ 859234 w 1788874"/>
                <a:gd name="connsiteY23" fmla="*/ 269263 h 2236533"/>
                <a:gd name="connsiteX24" fmla="*/ 935434 w 1788874"/>
                <a:gd name="connsiteY24" fmla="*/ 279423 h 2236533"/>
                <a:gd name="connsiteX25" fmla="*/ 950674 w 1788874"/>
                <a:gd name="connsiteY25" fmla="*/ 274343 h 2236533"/>
                <a:gd name="connsiteX26" fmla="*/ 976074 w 1788874"/>
                <a:gd name="connsiteY26" fmla="*/ 299743 h 2236533"/>
                <a:gd name="connsiteX27" fmla="*/ 991314 w 1788874"/>
                <a:gd name="connsiteY27" fmla="*/ 304823 h 2236533"/>
                <a:gd name="connsiteX28" fmla="*/ 1092914 w 1788874"/>
                <a:gd name="connsiteY28" fmla="*/ 320063 h 2236533"/>
                <a:gd name="connsiteX29" fmla="*/ 1113234 w 1788874"/>
                <a:gd name="connsiteY29" fmla="*/ 330223 h 2236533"/>
                <a:gd name="connsiteX30" fmla="*/ 1128474 w 1788874"/>
                <a:gd name="connsiteY30" fmla="*/ 335303 h 2236533"/>
                <a:gd name="connsiteX31" fmla="*/ 1148794 w 1788874"/>
                <a:gd name="connsiteY31" fmla="*/ 355623 h 2236533"/>
                <a:gd name="connsiteX32" fmla="*/ 1189434 w 1788874"/>
                <a:gd name="connsiteY32" fmla="*/ 340383 h 2236533"/>
                <a:gd name="connsiteX33" fmla="*/ 1209754 w 1788874"/>
                <a:gd name="connsiteY33" fmla="*/ 330223 h 2236533"/>
                <a:gd name="connsiteX34" fmla="*/ 1214834 w 1788874"/>
                <a:gd name="connsiteY34" fmla="*/ 345463 h 2236533"/>
                <a:gd name="connsiteX35" fmla="*/ 1255474 w 1788874"/>
                <a:gd name="connsiteY35" fmla="*/ 370863 h 2236533"/>
                <a:gd name="connsiteX36" fmla="*/ 1270714 w 1788874"/>
                <a:gd name="connsiteY36" fmla="*/ 355623 h 2236533"/>
                <a:gd name="connsiteX37" fmla="*/ 1285954 w 1788874"/>
                <a:gd name="connsiteY37" fmla="*/ 350543 h 2236533"/>
                <a:gd name="connsiteX38" fmla="*/ 1357074 w 1788874"/>
                <a:gd name="connsiteY38" fmla="*/ 345463 h 2236533"/>
                <a:gd name="connsiteX39" fmla="*/ 1407874 w 1788874"/>
                <a:gd name="connsiteY39" fmla="*/ 340383 h 2236533"/>
                <a:gd name="connsiteX40" fmla="*/ 1412954 w 1788874"/>
                <a:gd name="connsiteY40" fmla="*/ 279423 h 2236533"/>
                <a:gd name="connsiteX41" fmla="*/ 1418034 w 1788874"/>
                <a:gd name="connsiteY41" fmla="*/ 264183 h 2236533"/>
                <a:gd name="connsiteX42" fmla="*/ 1407874 w 1788874"/>
                <a:gd name="connsiteY42" fmla="*/ 157503 h 2236533"/>
                <a:gd name="connsiteX43" fmla="*/ 1402794 w 1788874"/>
                <a:gd name="connsiteY43" fmla="*/ 137183 h 2236533"/>
                <a:gd name="connsiteX44" fmla="*/ 1397714 w 1788874"/>
                <a:gd name="connsiteY44" fmla="*/ 106703 h 2236533"/>
                <a:gd name="connsiteX45" fmla="*/ 1402794 w 1788874"/>
                <a:gd name="connsiteY45" fmla="*/ 50823 h 2236533"/>
                <a:gd name="connsiteX46" fmla="*/ 1418034 w 1788874"/>
                <a:gd name="connsiteY46" fmla="*/ 40663 h 2236533"/>
                <a:gd name="connsiteX47" fmla="*/ 1428194 w 1788874"/>
                <a:gd name="connsiteY47" fmla="*/ 20343 h 2236533"/>
                <a:gd name="connsiteX48" fmla="*/ 1448514 w 1788874"/>
                <a:gd name="connsiteY48" fmla="*/ 15263 h 2236533"/>
                <a:gd name="connsiteX49" fmla="*/ 1484074 w 1788874"/>
                <a:gd name="connsiteY49" fmla="*/ 10183 h 2236533"/>
                <a:gd name="connsiteX50" fmla="*/ 1509474 w 1788874"/>
                <a:gd name="connsiteY50" fmla="*/ 23 h 2236533"/>
                <a:gd name="connsiteX51" fmla="*/ 1545034 w 1788874"/>
                <a:gd name="connsiteY51" fmla="*/ 10183 h 2236533"/>
                <a:gd name="connsiteX52" fmla="*/ 1545034 w 1788874"/>
                <a:gd name="connsiteY52" fmla="*/ 45743 h 2236533"/>
                <a:gd name="connsiteX53" fmla="*/ 1550114 w 1788874"/>
                <a:gd name="connsiteY53" fmla="*/ 91463 h 2236533"/>
                <a:gd name="connsiteX54" fmla="*/ 1555194 w 1788874"/>
                <a:gd name="connsiteY54" fmla="*/ 116863 h 2236533"/>
                <a:gd name="connsiteX55" fmla="*/ 1590754 w 1788874"/>
                <a:gd name="connsiteY55" fmla="*/ 167663 h 2236533"/>
                <a:gd name="connsiteX56" fmla="*/ 1611074 w 1788874"/>
                <a:gd name="connsiteY56" fmla="*/ 213383 h 2236533"/>
                <a:gd name="connsiteX57" fmla="*/ 1697434 w 1788874"/>
                <a:gd name="connsiteY57" fmla="*/ 269263 h 2236533"/>
                <a:gd name="connsiteX58" fmla="*/ 1712674 w 1788874"/>
                <a:gd name="connsiteY58" fmla="*/ 284503 h 2236533"/>
                <a:gd name="connsiteX59" fmla="*/ 1722834 w 1788874"/>
                <a:gd name="connsiteY59" fmla="*/ 299743 h 2236533"/>
                <a:gd name="connsiteX60" fmla="*/ 1743154 w 1788874"/>
                <a:gd name="connsiteY60" fmla="*/ 304823 h 2236533"/>
                <a:gd name="connsiteX61" fmla="*/ 1788874 w 1788874"/>
                <a:gd name="connsiteY61" fmla="*/ 314983 h 2236533"/>
                <a:gd name="connsiteX62" fmla="*/ 1768554 w 1788874"/>
                <a:gd name="connsiteY62" fmla="*/ 345463 h 2236533"/>
                <a:gd name="connsiteX63" fmla="*/ 1753314 w 1788874"/>
                <a:gd name="connsiteY63" fmla="*/ 381023 h 2236533"/>
                <a:gd name="connsiteX64" fmla="*/ 1732994 w 1788874"/>
                <a:gd name="connsiteY64" fmla="*/ 391183 h 2236533"/>
                <a:gd name="connsiteX65" fmla="*/ 1712674 w 1788874"/>
                <a:gd name="connsiteY65" fmla="*/ 411503 h 2236533"/>
                <a:gd name="connsiteX66" fmla="*/ 1672034 w 1788874"/>
                <a:gd name="connsiteY66" fmla="*/ 426743 h 2236533"/>
                <a:gd name="connsiteX67" fmla="*/ 1666954 w 1788874"/>
                <a:gd name="connsiteY67" fmla="*/ 396263 h 2236533"/>
                <a:gd name="connsiteX68" fmla="*/ 1661874 w 1788874"/>
                <a:gd name="connsiteY68" fmla="*/ 370863 h 2236533"/>
                <a:gd name="connsiteX69" fmla="*/ 1636474 w 1788874"/>
                <a:gd name="connsiteY69" fmla="*/ 360703 h 2236533"/>
                <a:gd name="connsiteX70" fmla="*/ 1595834 w 1788874"/>
                <a:gd name="connsiteY70" fmla="*/ 375943 h 2236533"/>
                <a:gd name="connsiteX71" fmla="*/ 1560274 w 1788874"/>
                <a:gd name="connsiteY71" fmla="*/ 386103 h 2236533"/>
                <a:gd name="connsiteX72" fmla="*/ 1570434 w 1788874"/>
                <a:gd name="connsiteY72" fmla="*/ 375943 h 2236533"/>
                <a:gd name="connsiteX73" fmla="*/ 1545034 w 1788874"/>
                <a:gd name="connsiteY73" fmla="*/ 365783 h 2236533"/>
                <a:gd name="connsiteX74" fmla="*/ 1499314 w 1788874"/>
                <a:gd name="connsiteY74" fmla="*/ 350543 h 2236533"/>
                <a:gd name="connsiteX75" fmla="*/ 1478994 w 1788874"/>
                <a:gd name="connsiteY75" fmla="*/ 355623 h 2236533"/>
                <a:gd name="connsiteX76" fmla="*/ 1499314 w 1788874"/>
                <a:gd name="connsiteY76" fmla="*/ 370863 h 2236533"/>
                <a:gd name="connsiteX77" fmla="*/ 1519634 w 1788874"/>
                <a:gd name="connsiteY77" fmla="*/ 391183 h 2236533"/>
                <a:gd name="connsiteX78" fmla="*/ 1499314 w 1788874"/>
                <a:gd name="connsiteY78" fmla="*/ 401343 h 2236533"/>
                <a:gd name="connsiteX79" fmla="*/ 1499314 w 1788874"/>
                <a:gd name="connsiteY79" fmla="*/ 452143 h 2236533"/>
                <a:gd name="connsiteX80" fmla="*/ 1367234 w 1788874"/>
                <a:gd name="connsiteY80" fmla="*/ 609623 h 2236533"/>
                <a:gd name="connsiteX81" fmla="*/ 1311354 w 1788874"/>
                <a:gd name="connsiteY81" fmla="*/ 665503 h 2236533"/>
                <a:gd name="connsiteX82" fmla="*/ 1291034 w 1788874"/>
                <a:gd name="connsiteY82" fmla="*/ 680743 h 2236533"/>
                <a:gd name="connsiteX83" fmla="*/ 1301194 w 1788874"/>
                <a:gd name="connsiteY83" fmla="*/ 665503 h 2236533"/>
                <a:gd name="connsiteX84" fmla="*/ 1306274 w 1788874"/>
                <a:gd name="connsiteY84" fmla="*/ 650263 h 2236533"/>
                <a:gd name="connsiteX85" fmla="*/ 1316434 w 1788874"/>
                <a:gd name="connsiteY85" fmla="*/ 609623 h 2236533"/>
                <a:gd name="connsiteX86" fmla="*/ 1331674 w 1788874"/>
                <a:gd name="connsiteY86" fmla="*/ 650263 h 2236533"/>
                <a:gd name="connsiteX87" fmla="*/ 1346914 w 1788874"/>
                <a:gd name="connsiteY87" fmla="*/ 624863 h 2236533"/>
                <a:gd name="connsiteX88" fmla="*/ 1357074 w 1788874"/>
                <a:gd name="connsiteY88" fmla="*/ 568983 h 2236533"/>
                <a:gd name="connsiteX89" fmla="*/ 1382474 w 1788874"/>
                <a:gd name="connsiteY89" fmla="*/ 548663 h 2236533"/>
                <a:gd name="connsiteX90" fmla="*/ 1418034 w 1788874"/>
                <a:gd name="connsiteY90" fmla="*/ 528343 h 2236533"/>
                <a:gd name="connsiteX91" fmla="*/ 1463754 w 1788874"/>
                <a:gd name="connsiteY91" fmla="*/ 508023 h 2236533"/>
                <a:gd name="connsiteX92" fmla="*/ 1489154 w 1788874"/>
                <a:gd name="connsiteY92" fmla="*/ 528343 h 2236533"/>
                <a:gd name="connsiteX93" fmla="*/ 1519634 w 1788874"/>
                <a:gd name="connsiteY93" fmla="*/ 538503 h 2236533"/>
                <a:gd name="connsiteX94" fmla="*/ 1529794 w 1788874"/>
                <a:gd name="connsiteY94" fmla="*/ 558823 h 2236533"/>
                <a:gd name="connsiteX95" fmla="*/ 1545034 w 1788874"/>
                <a:gd name="connsiteY95" fmla="*/ 563903 h 2236533"/>
                <a:gd name="connsiteX96" fmla="*/ 1585674 w 1788874"/>
                <a:gd name="connsiteY96" fmla="*/ 574063 h 2236533"/>
                <a:gd name="connsiteX97" fmla="*/ 1590754 w 1788874"/>
                <a:gd name="connsiteY97" fmla="*/ 589303 h 2236533"/>
                <a:gd name="connsiteX98" fmla="*/ 1616154 w 1788874"/>
                <a:gd name="connsiteY98" fmla="*/ 604543 h 2236533"/>
                <a:gd name="connsiteX99" fmla="*/ 1565354 w 1788874"/>
                <a:gd name="connsiteY99" fmla="*/ 624863 h 2236533"/>
                <a:gd name="connsiteX100" fmla="*/ 1534874 w 1788874"/>
                <a:gd name="connsiteY100" fmla="*/ 640103 h 2236533"/>
                <a:gd name="connsiteX101" fmla="*/ 1514554 w 1788874"/>
                <a:gd name="connsiteY101" fmla="*/ 645183 h 2236533"/>
                <a:gd name="connsiteX102" fmla="*/ 1504394 w 1788874"/>
                <a:gd name="connsiteY102" fmla="*/ 660423 h 2236533"/>
                <a:gd name="connsiteX103" fmla="*/ 1499314 w 1788874"/>
                <a:gd name="connsiteY103" fmla="*/ 680743 h 2236533"/>
                <a:gd name="connsiteX104" fmla="*/ 1453594 w 1788874"/>
                <a:gd name="connsiteY104" fmla="*/ 701063 h 2236533"/>
                <a:gd name="connsiteX105" fmla="*/ 1448514 w 1788874"/>
                <a:gd name="connsiteY105" fmla="*/ 731543 h 2236533"/>
                <a:gd name="connsiteX106" fmla="*/ 1468834 w 1788874"/>
                <a:gd name="connsiteY106" fmla="*/ 741703 h 2236533"/>
                <a:gd name="connsiteX107" fmla="*/ 1473914 w 1788874"/>
                <a:gd name="connsiteY107" fmla="*/ 762023 h 2236533"/>
                <a:gd name="connsiteX108" fmla="*/ 1478994 w 1788874"/>
                <a:gd name="connsiteY108" fmla="*/ 777263 h 2236533"/>
                <a:gd name="connsiteX109" fmla="*/ 1499314 w 1788874"/>
                <a:gd name="connsiteY109" fmla="*/ 792503 h 2236533"/>
                <a:gd name="connsiteX110" fmla="*/ 1509474 w 1788874"/>
                <a:gd name="connsiteY110" fmla="*/ 812823 h 2236533"/>
                <a:gd name="connsiteX111" fmla="*/ 1524714 w 1788874"/>
                <a:gd name="connsiteY111" fmla="*/ 822983 h 2236533"/>
                <a:gd name="connsiteX112" fmla="*/ 1580594 w 1788874"/>
                <a:gd name="connsiteY112" fmla="*/ 833143 h 2236533"/>
                <a:gd name="connsiteX113" fmla="*/ 1585674 w 1788874"/>
                <a:gd name="connsiteY113" fmla="*/ 848383 h 2236533"/>
                <a:gd name="connsiteX114" fmla="*/ 1580594 w 1788874"/>
                <a:gd name="connsiteY114" fmla="*/ 899183 h 2236533"/>
                <a:gd name="connsiteX115" fmla="*/ 1534874 w 1788874"/>
                <a:gd name="connsiteY115" fmla="*/ 914423 h 2236533"/>
                <a:gd name="connsiteX116" fmla="*/ 1550114 w 1788874"/>
                <a:gd name="connsiteY116" fmla="*/ 919503 h 2236533"/>
                <a:gd name="connsiteX117" fmla="*/ 1565354 w 1788874"/>
                <a:gd name="connsiteY117" fmla="*/ 995703 h 2236533"/>
                <a:gd name="connsiteX118" fmla="*/ 1575514 w 1788874"/>
                <a:gd name="connsiteY118" fmla="*/ 1016023 h 2236533"/>
                <a:gd name="connsiteX119" fmla="*/ 1600914 w 1788874"/>
                <a:gd name="connsiteY119" fmla="*/ 1082063 h 2236533"/>
                <a:gd name="connsiteX120" fmla="*/ 1605994 w 1788874"/>
                <a:gd name="connsiteY120" fmla="*/ 1102383 h 2236533"/>
                <a:gd name="connsiteX121" fmla="*/ 1616154 w 1788874"/>
                <a:gd name="connsiteY121" fmla="*/ 1117623 h 2236533"/>
                <a:gd name="connsiteX122" fmla="*/ 1611074 w 1788874"/>
                <a:gd name="connsiteY122" fmla="*/ 1244623 h 2236533"/>
                <a:gd name="connsiteX123" fmla="*/ 1605994 w 1788874"/>
                <a:gd name="connsiteY123" fmla="*/ 1275103 h 2236533"/>
                <a:gd name="connsiteX124" fmla="*/ 1565354 w 1788874"/>
                <a:gd name="connsiteY124" fmla="*/ 1295423 h 2236533"/>
                <a:gd name="connsiteX125" fmla="*/ 1545034 w 1788874"/>
                <a:gd name="connsiteY125" fmla="*/ 1310663 h 2236533"/>
                <a:gd name="connsiteX126" fmla="*/ 1534874 w 1788874"/>
                <a:gd name="connsiteY126" fmla="*/ 1330983 h 2236533"/>
                <a:gd name="connsiteX127" fmla="*/ 1514554 w 1788874"/>
                <a:gd name="connsiteY127" fmla="*/ 1366543 h 2236533"/>
                <a:gd name="connsiteX128" fmla="*/ 1499314 w 1788874"/>
                <a:gd name="connsiteY128" fmla="*/ 1341143 h 2236533"/>
                <a:gd name="connsiteX129" fmla="*/ 1484074 w 1788874"/>
                <a:gd name="connsiteY129" fmla="*/ 1310663 h 2236533"/>
                <a:gd name="connsiteX130" fmla="*/ 1463754 w 1788874"/>
                <a:gd name="connsiteY130" fmla="*/ 1270023 h 2236533"/>
                <a:gd name="connsiteX131" fmla="*/ 1458674 w 1788874"/>
                <a:gd name="connsiteY131" fmla="*/ 1295423 h 2236533"/>
                <a:gd name="connsiteX132" fmla="*/ 1453594 w 1788874"/>
                <a:gd name="connsiteY132" fmla="*/ 1371623 h 2236533"/>
                <a:gd name="connsiteX133" fmla="*/ 1433274 w 1788874"/>
                <a:gd name="connsiteY133" fmla="*/ 1381783 h 2236533"/>
                <a:gd name="connsiteX134" fmla="*/ 1392634 w 1788874"/>
                <a:gd name="connsiteY134" fmla="*/ 1391943 h 2236533"/>
                <a:gd name="connsiteX135" fmla="*/ 1362154 w 1788874"/>
                <a:gd name="connsiteY135" fmla="*/ 1412263 h 2236533"/>
                <a:gd name="connsiteX136" fmla="*/ 1331674 w 1788874"/>
                <a:gd name="connsiteY136" fmla="*/ 1437663 h 2236533"/>
                <a:gd name="connsiteX137" fmla="*/ 1311354 w 1788874"/>
                <a:gd name="connsiteY137" fmla="*/ 1457983 h 2236533"/>
                <a:gd name="connsiteX138" fmla="*/ 1219914 w 1788874"/>
                <a:gd name="connsiteY138" fmla="*/ 1473223 h 2236533"/>
                <a:gd name="connsiteX139" fmla="*/ 1214834 w 1788874"/>
                <a:gd name="connsiteY139" fmla="*/ 1508783 h 2236533"/>
                <a:gd name="connsiteX140" fmla="*/ 1230074 w 1788874"/>
                <a:gd name="connsiteY140" fmla="*/ 1513863 h 2236533"/>
                <a:gd name="connsiteX141" fmla="*/ 1230074 w 1788874"/>
                <a:gd name="connsiteY141" fmla="*/ 1600223 h 2236533"/>
                <a:gd name="connsiteX142" fmla="*/ 1219914 w 1788874"/>
                <a:gd name="connsiteY142" fmla="*/ 1640863 h 2236533"/>
                <a:gd name="connsiteX143" fmla="*/ 1204674 w 1788874"/>
                <a:gd name="connsiteY143" fmla="*/ 1701823 h 2236533"/>
                <a:gd name="connsiteX144" fmla="*/ 1164034 w 1788874"/>
                <a:gd name="connsiteY144" fmla="*/ 1747543 h 2236533"/>
                <a:gd name="connsiteX145" fmla="*/ 1153874 w 1788874"/>
                <a:gd name="connsiteY145" fmla="*/ 1762783 h 2236533"/>
                <a:gd name="connsiteX146" fmla="*/ 1113234 w 1788874"/>
                <a:gd name="connsiteY146" fmla="*/ 1767863 h 2236533"/>
                <a:gd name="connsiteX147" fmla="*/ 1062434 w 1788874"/>
                <a:gd name="connsiteY147" fmla="*/ 1783103 h 2236533"/>
                <a:gd name="connsiteX148" fmla="*/ 1011634 w 1788874"/>
                <a:gd name="connsiteY148" fmla="*/ 1798343 h 2236533"/>
                <a:gd name="connsiteX149" fmla="*/ 991314 w 1788874"/>
                <a:gd name="connsiteY149" fmla="*/ 1808503 h 2236533"/>
                <a:gd name="connsiteX150" fmla="*/ 940514 w 1788874"/>
                <a:gd name="connsiteY150" fmla="*/ 1833903 h 2236533"/>
                <a:gd name="connsiteX151" fmla="*/ 920194 w 1788874"/>
                <a:gd name="connsiteY151" fmla="*/ 1849143 h 2236533"/>
                <a:gd name="connsiteX152" fmla="*/ 894794 w 1788874"/>
                <a:gd name="connsiteY152" fmla="*/ 1864383 h 2236533"/>
                <a:gd name="connsiteX153" fmla="*/ 879554 w 1788874"/>
                <a:gd name="connsiteY153" fmla="*/ 1874543 h 2236533"/>
                <a:gd name="connsiteX154" fmla="*/ 864314 w 1788874"/>
                <a:gd name="connsiteY154" fmla="*/ 1879623 h 2236533"/>
                <a:gd name="connsiteX155" fmla="*/ 854154 w 1788874"/>
                <a:gd name="connsiteY155" fmla="*/ 1899943 h 2236533"/>
                <a:gd name="connsiteX156" fmla="*/ 828754 w 1788874"/>
                <a:gd name="connsiteY156" fmla="*/ 1940583 h 2236533"/>
                <a:gd name="connsiteX157" fmla="*/ 823674 w 1788874"/>
                <a:gd name="connsiteY157" fmla="*/ 1960903 h 2236533"/>
                <a:gd name="connsiteX158" fmla="*/ 788114 w 1788874"/>
                <a:gd name="connsiteY158" fmla="*/ 2006623 h 2236533"/>
                <a:gd name="connsiteX159" fmla="*/ 757634 w 1788874"/>
                <a:gd name="connsiteY159" fmla="*/ 2026943 h 2236533"/>
                <a:gd name="connsiteX160" fmla="*/ 732234 w 1788874"/>
                <a:gd name="connsiteY160" fmla="*/ 2021863 h 2236533"/>
                <a:gd name="connsiteX161" fmla="*/ 727154 w 1788874"/>
                <a:gd name="connsiteY161" fmla="*/ 1991383 h 2236533"/>
                <a:gd name="connsiteX162" fmla="*/ 711914 w 1788874"/>
                <a:gd name="connsiteY162" fmla="*/ 2006623 h 2236533"/>
                <a:gd name="connsiteX163" fmla="*/ 686514 w 1788874"/>
                <a:gd name="connsiteY163" fmla="*/ 2016783 h 2236533"/>
                <a:gd name="connsiteX164" fmla="*/ 645874 w 1788874"/>
                <a:gd name="connsiteY164" fmla="*/ 2026943 h 2236533"/>
                <a:gd name="connsiteX165" fmla="*/ 630634 w 1788874"/>
                <a:gd name="connsiteY165" fmla="*/ 2037103 h 2236533"/>
                <a:gd name="connsiteX166" fmla="*/ 615394 w 1788874"/>
                <a:gd name="connsiteY166" fmla="*/ 2052343 h 2236533"/>
                <a:gd name="connsiteX167" fmla="*/ 595074 w 1788874"/>
                <a:gd name="connsiteY167" fmla="*/ 2057423 h 2236533"/>
                <a:gd name="connsiteX168" fmla="*/ 584914 w 1788874"/>
                <a:gd name="connsiteY168" fmla="*/ 2021863 h 2236533"/>
                <a:gd name="connsiteX169" fmla="*/ 569674 w 1788874"/>
                <a:gd name="connsiteY169" fmla="*/ 2011703 h 2236533"/>
                <a:gd name="connsiteX170" fmla="*/ 529034 w 1788874"/>
                <a:gd name="connsiteY170" fmla="*/ 1996463 h 2236533"/>
                <a:gd name="connsiteX171" fmla="*/ 493474 w 1788874"/>
                <a:gd name="connsiteY171" fmla="*/ 2001543 h 2236533"/>
                <a:gd name="connsiteX172" fmla="*/ 478234 w 1788874"/>
                <a:gd name="connsiteY172" fmla="*/ 2006623 h 2236533"/>
                <a:gd name="connsiteX173" fmla="*/ 422354 w 1788874"/>
                <a:gd name="connsiteY173" fmla="*/ 2021863 h 2236533"/>
                <a:gd name="connsiteX174" fmla="*/ 391874 w 1788874"/>
                <a:gd name="connsiteY174" fmla="*/ 2047263 h 2236533"/>
                <a:gd name="connsiteX175" fmla="*/ 407114 w 1788874"/>
                <a:gd name="connsiteY175" fmla="*/ 2057423 h 2236533"/>
                <a:gd name="connsiteX176" fmla="*/ 402034 w 1788874"/>
                <a:gd name="connsiteY176" fmla="*/ 2133623 h 2236533"/>
                <a:gd name="connsiteX177" fmla="*/ 386794 w 1788874"/>
                <a:gd name="connsiteY177" fmla="*/ 2143783 h 2236533"/>
                <a:gd name="connsiteX178" fmla="*/ 361394 w 1788874"/>
                <a:gd name="connsiteY178" fmla="*/ 2133623 h 2236533"/>
                <a:gd name="connsiteX179" fmla="*/ 341074 w 1788874"/>
                <a:gd name="connsiteY179" fmla="*/ 2123463 h 2236533"/>
                <a:gd name="connsiteX180" fmla="*/ 330914 w 1788874"/>
                <a:gd name="connsiteY180" fmla="*/ 2153943 h 2236533"/>
                <a:gd name="connsiteX181" fmla="*/ 315674 w 1788874"/>
                <a:gd name="connsiteY181" fmla="*/ 2164103 h 2236533"/>
                <a:gd name="connsiteX182" fmla="*/ 295354 w 1788874"/>
                <a:gd name="connsiteY182" fmla="*/ 2159023 h 2236533"/>
                <a:gd name="connsiteX183" fmla="*/ 285194 w 1788874"/>
                <a:gd name="connsiteY183" fmla="*/ 2143783 h 2236533"/>
                <a:gd name="connsiteX184" fmla="*/ 269954 w 1788874"/>
                <a:gd name="connsiteY184" fmla="*/ 2123463 h 2236533"/>
                <a:gd name="connsiteX185" fmla="*/ 254714 w 1788874"/>
                <a:gd name="connsiteY185" fmla="*/ 2082823 h 2236533"/>
                <a:gd name="connsiteX186" fmla="*/ 249634 w 1788874"/>
                <a:gd name="connsiteY186" fmla="*/ 2113303 h 2236533"/>
                <a:gd name="connsiteX187" fmla="*/ 244554 w 1788874"/>
                <a:gd name="connsiteY187" fmla="*/ 2189503 h 2236533"/>
                <a:gd name="connsiteX188" fmla="*/ 229314 w 1788874"/>
                <a:gd name="connsiteY188" fmla="*/ 2194583 h 2236533"/>
                <a:gd name="connsiteX189" fmla="*/ 137874 w 1788874"/>
                <a:gd name="connsiteY189" fmla="*/ 2199663 h 2236533"/>
                <a:gd name="connsiteX190" fmla="*/ 122634 w 1788874"/>
                <a:gd name="connsiteY190" fmla="*/ 2204743 h 2236533"/>
                <a:gd name="connsiteX191" fmla="*/ 107394 w 1788874"/>
                <a:gd name="connsiteY191" fmla="*/ 2214903 h 2236533"/>
                <a:gd name="connsiteX192" fmla="*/ 36274 w 1788874"/>
                <a:gd name="connsiteY192" fmla="*/ 2219983 h 2236533"/>
                <a:gd name="connsiteX193" fmla="*/ 15954 w 1788874"/>
                <a:gd name="connsiteY193" fmla="*/ 2225063 h 2236533"/>
                <a:gd name="connsiteX194" fmla="*/ 714 w 1788874"/>
                <a:gd name="connsiteY194" fmla="*/ 2235223 h 2236533"/>
                <a:gd name="connsiteX195" fmla="*/ 10874 w 1788874"/>
                <a:gd name="connsiteY195" fmla="*/ 2214903 h 2236533"/>
                <a:gd name="connsiteX196" fmla="*/ 51514 w 1788874"/>
                <a:gd name="connsiteY196" fmla="*/ 2169183 h 2236533"/>
                <a:gd name="connsiteX197" fmla="*/ 56594 w 1788874"/>
                <a:gd name="connsiteY197" fmla="*/ 2153943 h 2236533"/>
                <a:gd name="connsiteX198" fmla="*/ 76914 w 1788874"/>
                <a:gd name="connsiteY198" fmla="*/ 2123463 h 2236533"/>
                <a:gd name="connsiteX199" fmla="*/ 132794 w 1788874"/>
                <a:gd name="connsiteY199" fmla="*/ 2072663 h 2236533"/>
                <a:gd name="connsiteX200" fmla="*/ 148034 w 1788874"/>
                <a:gd name="connsiteY200" fmla="*/ 2062503 h 2236533"/>
                <a:gd name="connsiteX201" fmla="*/ 178514 w 1788874"/>
                <a:gd name="connsiteY201" fmla="*/ 2047263 h 2236533"/>
                <a:gd name="connsiteX202" fmla="*/ 193754 w 1788874"/>
                <a:gd name="connsiteY202" fmla="*/ 2026943 h 2236533"/>
                <a:gd name="connsiteX203" fmla="*/ 203914 w 1788874"/>
                <a:gd name="connsiteY203" fmla="*/ 1935503 h 2236533"/>
                <a:gd name="connsiteX204" fmla="*/ 214074 w 1788874"/>
                <a:gd name="connsiteY204" fmla="*/ 1905023 h 2236533"/>
                <a:gd name="connsiteX205" fmla="*/ 203914 w 1788874"/>
                <a:gd name="connsiteY205" fmla="*/ 1859303 h 2236533"/>
                <a:gd name="connsiteX206" fmla="*/ 183594 w 1788874"/>
                <a:gd name="connsiteY206" fmla="*/ 1818663 h 2236533"/>
                <a:gd name="connsiteX207" fmla="*/ 173434 w 1788874"/>
                <a:gd name="connsiteY207" fmla="*/ 1783103 h 2236533"/>
                <a:gd name="connsiteX208" fmla="*/ 193754 w 1788874"/>
                <a:gd name="connsiteY208" fmla="*/ 1772943 h 2236533"/>
                <a:gd name="connsiteX209" fmla="*/ 208994 w 1788874"/>
                <a:gd name="connsiteY209" fmla="*/ 1767863 h 2236533"/>
                <a:gd name="connsiteX210" fmla="*/ 214074 w 1788874"/>
                <a:gd name="connsiteY210" fmla="*/ 1732303 h 2236533"/>
                <a:gd name="connsiteX211" fmla="*/ 224234 w 1788874"/>
                <a:gd name="connsiteY211" fmla="*/ 1681503 h 2236533"/>
                <a:gd name="connsiteX212" fmla="*/ 229314 w 1788874"/>
                <a:gd name="connsiteY212" fmla="*/ 1706903 h 2236533"/>
                <a:gd name="connsiteX213" fmla="*/ 229314 w 1788874"/>
                <a:gd name="connsiteY213" fmla="*/ 1762783 h 2236533"/>
                <a:gd name="connsiteX214" fmla="*/ 244554 w 1788874"/>
                <a:gd name="connsiteY214" fmla="*/ 1767863 h 2236533"/>
                <a:gd name="connsiteX215" fmla="*/ 264874 w 1788874"/>
                <a:gd name="connsiteY215" fmla="*/ 1772943 h 2236533"/>
                <a:gd name="connsiteX216" fmla="*/ 290274 w 1788874"/>
                <a:gd name="connsiteY216" fmla="*/ 1778023 h 2236533"/>
                <a:gd name="connsiteX217" fmla="*/ 320754 w 1788874"/>
                <a:gd name="connsiteY217" fmla="*/ 1788183 h 2236533"/>
                <a:gd name="connsiteX218" fmla="*/ 330914 w 1788874"/>
                <a:gd name="connsiteY218" fmla="*/ 1767863 h 2236533"/>
                <a:gd name="connsiteX219" fmla="*/ 325834 w 1788874"/>
                <a:gd name="connsiteY219" fmla="*/ 1752623 h 2236533"/>
                <a:gd name="connsiteX220" fmla="*/ 320754 w 1788874"/>
                <a:gd name="connsiteY220" fmla="*/ 1722143 h 2236533"/>
                <a:gd name="connsiteX221" fmla="*/ 315674 w 1788874"/>
                <a:gd name="connsiteY221" fmla="*/ 1696743 h 2236533"/>
                <a:gd name="connsiteX222" fmla="*/ 295354 w 1788874"/>
                <a:gd name="connsiteY222" fmla="*/ 1691663 h 2236533"/>
                <a:gd name="connsiteX223" fmla="*/ 280114 w 1788874"/>
                <a:gd name="connsiteY223" fmla="*/ 1701823 h 2236533"/>
                <a:gd name="connsiteX224" fmla="*/ 275034 w 1788874"/>
                <a:gd name="connsiteY224" fmla="*/ 1793263 h 2236533"/>
                <a:gd name="connsiteX225" fmla="*/ 290274 w 1788874"/>
                <a:gd name="connsiteY225" fmla="*/ 1762783 h 2236533"/>
                <a:gd name="connsiteX226" fmla="*/ 295354 w 1788874"/>
                <a:gd name="connsiteY226" fmla="*/ 1737383 h 2236533"/>
                <a:gd name="connsiteX227" fmla="*/ 300434 w 1788874"/>
                <a:gd name="connsiteY227" fmla="*/ 1722143 h 2236533"/>
                <a:gd name="connsiteX228" fmla="*/ 325834 w 1788874"/>
                <a:gd name="connsiteY228" fmla="*/ 1727223 h 2236533"/>
                <a:gd name="connsiteX229" fmla="*/ 310594 w 1788874"/>
                <a:gd name="connsiteY229" fmla="*/ 1742463 h 2236533"/>
                <a:gd name="connsiteX230" fmla="*/ 295354 w 1788874"/>
                <a:gd name="connsiteY230" fmla="*/ 1767863 h 2236533"/>
                <a:gd name="connsiteX231" fmla="*/ 290274 w 1788874"/>
                <a:gd name="connsiteY231" fmla="*/ 1747543 h 2236533"/>
                <a:gd name="connsiteX232" fmla="*/ 300434 w 1788874"/>
                <a:gd name="connsiteY232" fmla="*/ 1732303 h 2236533"/>
                <a:gd name="connsiteX233" fmla="*/ 310594 w 1788874"/>
                <a:gd name="connsiteY233" fmla="*/ 1691663 h 2236533"/>
                <a:gd name="connsiteX234" fmla="*/ 305514 w 1788874"/>
                <a:gd name="connsiteY234" fmla="*/ 1671343 h 2236533"/>
                <a:gd name="connsiteX235" fmla="*/ 275034 w 1788874"/>
                <a:gd name="connsiteY235" fmla="*/ 1640863 h 2236533"/>
                <a:gd name="connsiteX236" fmla="*/ 280114 w 1788874"/>
                <a:gd name="connsiteY236" fmla="*/ 1559583 h 2236533"/>
                <a:gd name="connsiteX237" fmla="*/ 285194 w 1788874"/>
                <a:gd name="connsiteY237" fmla="*/ 1574823 h 2236533"/>
                <a:gd name="connsiteX238" fmla="*/ 300434 w 1788874"/>
                <a:gd name="connsiteY238" fmla="*/ 1584983 h 2236533"/>
                <a:gd name="connsiteX239" fmla="*/ 315674 w 1788874"/>
                <a:gd name="connsiteY239" fmla="*/ 1569743 h 2236533"/>
                <a:gd name="connsiteX240" fmla="*/ 330914 w 1788874"/>
                <a:gd name="connsiteY240" fmla="*/ 1564663 h 2236533"/>
                <a:gd name="connsiteX241" fmla="*/ 341074 w 1788874"/>
                <a:gd name="connsiteY241" fmla="*/ 1539263 h 2236533"/>
                <a:gd name="connsiteX242" fmla="*/ 366474 w 1788874"/>
                <a:gd name="connsiteY242" fmla="*/ 1513863 h 2236533"/>
                <a:gd name="connsiteX243" fmla="*/ 442674 w 1788874"/>
                <a:gd name="connsiteY243" fmla="*/ 1508783 h 2236533"/>
                <a:gd name="connsiteX244" fmla="*/ 483314 w 1788874"/>
                <a:gd name="connsiteY244" fmla="*/ 1483383 h 2236533"/>
                <a:gd name="connsiteX245" fmla="*/ 493474 w 1788874"/>
                <a:gd name="connsiteY245" fmla="*/ 1463063 h 2236533"/>
                <a:gd name="connsiteX246" fmla="*/ 488394 w 1788874"/>
                <a:gd name="connsiteY246" fmla="*/ 1442743 h 2236533"/>
                <a:gd name="connsiteX247" fmla="*/ 513794 w 1788874"/>
                <a:gd name="connsiteY247" fmla="*/ 1402103 h 2236533"/>
                <a:gd name="connsiteX248" fmla="*/ 513794 w 1788874"/>
                <a:gd name="connsiteY248" fmla="*/ 1361463 h 2236533"/>
                <a:gd name="connsiteX249" fmla="*/ 523954 w 1788874"/>
                <a:gd name="connsiteY249" fmla="*/ 1300503 h 2236533"/>
                <a:gd name="connsiteX250" fmla="*/ 564594 w 1788874"/>
                <a:gd name="connsiteY250" fmla="*/ 1280183 h 2236533"/>
                <a:gd name="connsiteX251" fmla="*/ 605234 w 1788874"/>
                <a:gd name="connsiteY251" fmla="*/ 1239543 h 2236533"/>
                <a:gd name="connsiteX252" fmla="*/ 620474 w 1788874"/>
                <a:gd name="connsiteY252" fmla="*/ 1224303 h 2236533"/>
                <a:gd name="connsiteX253" fmla="*/ 630634 w 1788874"/>
                <a:gd name="connsiteY253" fmla="*/ 1209063 h 2236533"/>
                <a:gd name="connsiteX254" fmla="*/ 645874 w 1788874"/>
                <a:gd name="connsiteY254" fmla="*/ 1188743 h 2236533"/>
                <a:gd name="connsiteX255" fmla="*/ 650954 w 1788874"/>
                <a:gd name="connsiteY255" fmla="*/ 1158263 h 2236533"/>
                <a:gd name="connsiteX256" fmla="*/ 661114 w 1788874"/>
                <a:gd name="connsiteY256" fmla="*/ 1122703 h 2236533"/>
                <a:gd name="connsiteX257" fmla="*/ 645874 w 1788874"/>
                <a:gd name="connsiteY257" fmla="*/ 1112543 h 2236533"/>
                <a:gd name="connsiteX258" fmla="*/ 615394 w 1788874"/>
                <a:gd name="connsiteY258" fmla="*/ 1097303 h 2236533"/>
                <a:gd name="connsiteX259" fmla="*/ 625554 w 1788874"/>
                <a:gd name="connsiteY259" fmla="*/ 1066823 h 2236533"/>
                <a:gd name="connsiteX260" fmla="*/ 620474 w 1788874"/>
                <a:gd name="connsiteY260" fmla="*/ 1026183 h 2236533"/>
                <a:gd name="connsiteX261" fmla="*/ 605234 w 1788874"/>
                <a:gd name="connsiteY261" fmla="*/ 1000783 h 2236533"/>
                <a:gd name="connsiteX262" fmla="*/ 554434 w 1788874"/>
                <a:gd name="connsiteY262" fmla="*/ 960143 h 2236533"/>
                <a:gd name="connsiteX263" fmla="*/ 523954 w 1788874"/>
                <a:gd name="connsiteY263" fmla="*/ 914423 h 2236533"/>
                <a:gd name="connsiteX264" fmla="*/ 508714 w 1788874"/>
                <a:gd name="connsiteY264" fmla="*/ 894103 h 2236533"/>
                <a:gd name="connsiteX265" fmla="*/ 462994 w 1788874"/>
                <a:gd name="connsiteY265" fmla="*/ 878863 h 2236533"/>
                <a:gd name="connsiteX266" fmla="*/ 473154 w 1788874"/>
                <a:gd name="connsiteY266" fmla="*/ 817903 h 2236533"/>
                <a:gd name="connsiteX267" fmla="*/ 488394 w 1788874"/>
                <a:gd name="connsiteY267" fmla="*/ 802663 h 2236533"/>
                <a:gd name="connsiteX268" fmla="*/ 483314 w 1788874"/>
                <a:gd name="connsiteY268" fmla="*/ 716303 h 2236533"/>
                <a:gd name="connsiteX269" fmla="*/ 478234 w 1788874"/>
                <a:gd name="connsiteY269" fmla="*/ 695983 h 2236533"/>
                <a:gd name="connsiteX270" fmla="*/ 468074 w 1788874"/>
                <a:gd name="connsiteY270" fmla="*/ 665503 h 2236533"/>
                <a:gd name="connsiteX271" fmla="*/ 488394 w 1788874"/>
                <a:gd name="connsiteY271" fmla="*/ 655343 h 2236533"/>
                <a:gd name="connsiteX272" fmla="*/ 523954 w 1788874"/>
                <a:gd name="connsiteY272" fmla="*/ 645183 h 2236533"/>
                <a:gd name="connsiteX273" fmla="*/ 544274 w 1788874"/>
                <a:gd name="connsiteY273" fmla="*/ 629943 h 2236533"/>
                <a:gd name="connsiteX274" fmla="*/ 584914 w 1788874"/>
                <a:gd name="connsiteY274" fmla="*/ 609623 h 2236533"/>
                <a:gd name="connsiteX275" fmla="*/ 620474 w 1788874"/>
                <a:gd name="connsiteY275" fmla="*/ 568983 h 2236533"/>
                <a:gd name="connsiteX276" fmla="*/ 625554 w 1788874"/>
                <a:gd name="connsiteY276" fmla="*/ 553743 h 2236533"/>
                <a:gd name="connsiteX277" fmla="*/ 630634 w 1788874"/>
                <a:gd name="connsiteY277" fmla="*/ 497863 h 2236533"/>
                <a:gd name="connsiteX278" fmla="*/ 671274 w 1788874"/>
                <a:gd name="connsiteY278" fmla="*/ 477543 h 22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788874" h="2236533">
                  <a:moveTo>
                    <a:pt x="671274" y="477543"/>
                  </a:moveTo>
                  <a:cubicBezTo>
                    <a:pt x="673814" y="473310"/>
                    <a:pt x="649492" y="480303"/>
                    <a:pt x="645874" y="472463"/>
                  </a:cubicBezTo>
                  <a:cubicBezTo>
                    <a:pt x="592352" y="356498"/>
                    <a:pt x="672070" y="442779"/>
                    <a:pt x="625554" y="396263"/>
                  </a:cubicBezTo>
                  <a:cubicBezTo>
                    <a:pt x="630634" y="394570"/>
                    <a:pt x="635872" y="393292"/>
                    <a:pt x="640794" y="391183"/>
                  </a:cubicBezTo>
                  <a:cubicBezTo>
                    <a:pt x="658841" y="383449"/>
                    <a:pt x="661049" y="381067"/>
                    <a:pt x="676354" y="370863"/>
                  </a:cubicBezTo>
                  <a:cubicBezTo>
                    <a:pt x="650154" y="318462"/>
                    <a:pt x="692315" y="388567"/>
                    <a:pt x="620474" y="345463"/>
                  </a:cubicBezTo>
                  <a:cubicBezTo>
                    <a:pt x="613980" y="341567"/>
                    <a:pt x="633703" y="337962"/>
                    <a:pt x="640794" y="335303"/>
                  </a:cubicBezTo>
                  <a:cubicBezTo>
                    <a:pt x="647331" y="332852"/>
                    <a:pt x="654341" y="331916"/>
                    <a:pt x="661114" y="330223"/>
                  </a:cubicBezTo>
                  <a:cubicBezTo>
                    <a:pt x="664501" y="325143"/>
                    <a:pt x="670600" y="321051"/>
                    <a:pt x="671274" y="314983"/>
                  </a:cubicBezTo>
                  <a:cubicBezTo>
                    <a:pt x="675143" y="280160"/>
                    <a:pt x="666412" y="289873"/>
                    <a:pt x="650954" y="269263"/>
                  </a:cubicBezTo>
                  <a:cubicBezTo>
                    <a:pt x="645030" y="261364"/>
                    <a:pt x="639800" y="252852"/>
                    <a:pt x="635714" y="243863"/>
                  </a:cubicBezTo>
                  <a:cubicBezTo>
                    <a:pt x="632664" y="237153"/>
                    <a:pt x="626340" y="205441"/>
                    <a:pt x="615394" y="198143"/>
                  </a:cubicBezTo>
                  <a:cubicBezTo>
                    <a:pt x="609585" y="194270"/>
                    <a:pt x="601847" y="194756"/>
                    <a:pt x="595074" y="193063"/>
                  </a:cubicBezTo>
                  <a:cubicBezTo>
                    <a:pt x="593225" y="190598"/>
                    <a:pt x="567390" y="161627"/>
                    <a:pt x="574754" y="152423"/>
                  </a:cubicBezTo>
                  <a:cubicBezTo>
                    <a:pt x="580148" y="145681"/>
                    <a:pt x="591741" y="149285"/>
                    <a:pt x="600154" y="147343"/>
                  </a:cubicBezTo>
                  <a:cubicBezTo>
                    <a:pt x="637395" y="138749"/>
                    <a:pt x="630843" y="140500"/>
                    <a:pt x="656034" y="132103"/>
                  </a:cubicBezTo>
                  <a:cubicBezTo>
                    <a:pt x="661114" y="135490"/>
                    <a:pt x="665813" y="139533"/>
                    <a:pt x="671274" y="142263"/>
                  </a:cubicBezTo>
                  <a:cubicBezTo>
                    <a:pt x="692908" y="153080"/>
                    <a:pt x="681372" y="140033"/>
                    <a:pt x="701754" y="157503"/>
                  </a:cubicBezTo>
                  <a:cubicBezTo>
                    <a:pt x="709027" y="163737"/>
                    <a:pt x="714279" y="172255"/>
                    <a:pt x="722074" y="177823"/>
                  </a:cubicBezTo>
                  <a:cubicBezTo>
                    <a:pt x="730940" y="184156"/>
                    <a:pt x="771665" y="187810"/>
                    <a:pt x="772874" y="187983"/>
                  </a:cubicBezTo>
                  <a:cubicBezTo>
                    <a:pt x="774567" y="198143"/>
                    <a:pt x="772047" y="210025"/>
                    <a:pt x="777954" y="218463"/>
                  </a:cubicBezTo>
                  <a:cubicBezTo>
                    <a:pt x="790028" y="235712"/>
                    <a:pt x="810433" y="239792"/>
                    <a:pt x="828754" y="243863"/>
                  </a:cubicBezTo>
                  <a:cubicBezTo>
                    <a:pt x="837183" y="245736"/>
                    <a:pt x="845687" y="247250"/>
                    <a:pt x="854154" y="248943"/>
                  </a:cubicBezTo>
                  <a:cubicBezTo>
                    <a:pt x="855847" y="255716"/>
                    <a:pt x="857316" y="262550"/>
                    <a:pt x="859234" y="269263"/>
                  </a:cubicBezTo>
                  <a:cubicBezTo>
                    <a:pt x="870066" y="307176"/>
                    <a:pt x="866800" y="284325"/>
                    <a:pt x="935434" y="279423"/>
                  </a:cubicBezTo>
                  <a:cubicBezTo>
                    <a:pt x="940514" y="277730"/>
                    <a:pt x="945373" y="273586"/>
                    <a:pt x="950674" y="274343"/>
                  </a:cubicBezTo>
                  <a:cubicBezTo>
                    <a:pt x="989987" y="279959"/>
                    <a:pt x="958556" y="282225"/>
                    <a:pt x="976074" y="299743"/>
                  </a:cubicBezTo>
                  <a:cubicBezTo>
                    <a:pt x="979860" y="303529"/>
                    <a:pt x="986038" y="303906"/>
                    <a:pt x="991314" y="304823"/>
                  </a:cubicBezTo>
                  <a:cubicBezTo>
                    <a:pt x="1025053" y="310691"/>
                    <a:pt x="1092914" y="320063"/>
                    <a:pt x="1092914" y="320063"/>
                  </a:cubicBezTo>
                  <a:cubicBezTo>
                    <a:pt x="1099687" y="323450"/>
                    <a:pt x="1106273" y="327240"/>
                    <a:pt x="1113234" y="330223"/>
                  </a:cubicBezTo>
                  <a:cubicBezTo>
                    <a:pt x="1118156" y="332332"/>
                    <a:pt x="1124117" y="332191"/>
                    <a:pt x="1128474" y="335303"/>
                  </a:cubicBezTo>
                  <a:cubicBezTo>
                    <a:pt x="1136269" y="340871"/>
                    <a:pt x="1142021" y="348850"/>
                    <a:pt x="1148794" y="355623"/>
                  </a:cubicBezTo>
                  <a:cubicBezTo>
                    <a:pt x="1162341" y="350543"/>
                    <a:pt x="1176079" y="345948"/>
                    <a:pt x="1189434" y="340383"/>
                  </a:cubicBezTo>
                  <a:cubicBezTo>
                    <a:pt x="1196424" y="337470"/>
                    <a:pt x="1202328" y="328738"/>
                    <a:pt x="1209754" y="330223"/>
                  </a:cubicBezTo>
                  <a:cubicBezTo>
                    <a:pt x="1215005" y="331273"/>
                    <a:pt x="1211406" y="341349"/>
                    <a:pt x="1214834" y="345463"/>
                  </a:cubicBezTo>
                  <a:cubicBezTo>
                    <a:pt x="1224255" y="356768"/>
                    <a:pt x="1242748" y="364500"/>
                    <a:pt x="1255474" y="370863"/>
                  </a:cubicBezTo>
                  <a:cubicBezTo>
                    <a:pt x="1260554" y="365783"/>
                    <a:pt x="1264736" y="359608"/>
                    <a:pt x="1270714" y="355623"/>
                  </a:cubicBezTo>
                  <a:cubicBezTo>
                    <a:pt x="1275169" y="352653"/>
                    <a:pt x="1280636" y="351169"/>
                    <a:pt x="1285954" y="350543"/>
                  </a:cubicBezTo>
                  <a:cubicBezTo>
                    <a:pt x="1309558" y="347766"/>
                    <a:pt x="1333389" y="347437"/>
                    <a:pt x="1357074" y="345463"/>
                  </a:cubicBezTo>
                  <a:cubicBezTo>
                    <a:pt x="1374033" y="344050"/>
                    <a:pt x="1390941" y="342076"/>
                    <a:pt x="1407874" y="340383"/>
                  </a:cubicBezTo>
                  <a:cubicBezTo>
                    <a:pt x="1409567" y="320063"/>
                    <a:pt x="1410259" y="299635"/>
                    <a:pt x="1412954" y="279423"/>
                  </a:cubicBezTo>
                  <a:cubicBezTo>
                    <a:pt x="1413662" y="274115"/>
                    <a:pt x="1418034" y="269538"/>
                    <a:pt x="1418034" y="264183"/>
                  </a:cubicBezTo>
                  <a:cubicBezTo>
                    <a:pt x="1418034" y="238885"/>
                    <a:pt x="1413326" y="187490"/>
                    <a:pt x="1407874" y="157503"/>
                  </a:cubicBezTo>
                  <a:cubicBezTo>
                    <a:pt x="1406625" y="150634"/>
                    <a:pt x="1404163" y="144029"/>
                    <a:pt x="1402794" y="137183"/>
                  </a:cubicBezTo>
                  <a:cubicBezTo>
                    <a:pt x="1400774" y="127083"/>
                    <a:pt x="1399407" y="116863"/>
                    <a:pt x="1397714" y="106703"/>
                  </a:cubicBezTo>
                  <a:cubicBezTo>
                    <a:pt x="1399407" y="88076"/>
                    <a:pt x="1397294" y="68699"/>
                    <a:pt x="1402794" y="50823"/>
                  </a:cubicBezTo>
                  <a:cubicBezTo>
                    <a:pt x="1404590" y="44988"/>
                    <a:pt x="1414125" y="45353"/>
                    <a:pt x="1418034" y="40663"/>
                  </a:cubicBezTo>
                  <a:cubicBezTo>
                    <a:pt x="1422882" y="34845"/>
                    <a:pt x="1422376" y="25191"/>
                    <a:pt x="1428194" y="20343"/>
                  </a:cubicBezTo>
                  <a:cubicBezTo>
                    <a:pt x="1433558" y="15873"/>
                    <a:pt x="1441645" y="16512"/>
                    <a:pt x="1448514" y="15263"/>
                  </a:cubicBezTo>
                  <a:cubicBezTo>
                    <a:pt x="1460295" y="13121"/>
                    <a:pt x="1472221" y="11876"/>
                    <a:pt x="1484074" y="10183"/>
                  </a:cubicBezTo>
                  <a:cubicBezTo>
                    <a:pt x="1492541" y="6796"/>
                    <a:pt x="1500411" y="1030"/>
                    <a:pt x="1509474" y="23"/>
                  </a:cubicBezTo>
                  <a:cubicBezTo>
                    <a:pt x="1514258" y="-509"/>
                    <a:pt x="1539070" y="8195"/>
                    <a:pt x="1545034" y="10183"/>
                  </a:cubicBezTo>
                  <a:cubicBezTo>
                    <a:pt x="1567279" y="43550"/>
                    <a:pt x="1548145" y="5294"/>
                    <a:pt x="1545034" y="45743"/>
                  </a:cubicBezTo>
                  <a:cubicBezTo>
                    <a:pt x="1543858" y="61032"/>
                    <a:pt x="1547945" y="76283"/>
                    <a:pt x="1550114" y="91463"/>
                  </a:cubicBezTo>
                  <a:cubicBezTo>
                    <a:pt x="1551335" y="100011"/>
                    <a:pt x="1551987" y="108846"/>
                    <a:pt x="1555194" y="116863"/>
                  </a:cubicBezTo>
                  <a:cubicBezTo>
                    <a:pt x="1562133" y="134212"/>
                    <a:pt x="1579507" y="153604"/>
                    <a:pt x="1590754" y="167663"/>
                  </a:cubicBezTo>
                  <a:cubicBezTo>
                    <a:pt x="1595488" y="181866"/>
                    <a:pt x="1601793" y="203173"/>
                    <a:pt x="1611074" y="213383"/>
                  </a:cubicBezTo>
                  <a:cubicBezTo>
                    <a:pt x="1650306" y="256538"/>
                    <a:pt x="1650950" y="222779"/>
                    <a:pt x="1697434" y="269263"/>
                  </a:cubicBezTo>
                  <a:cubicBezTo>
                    <a:pt x="1702514" y="274343"/>
                    <a:pt x="1708075" y="278984"/>
                    <a:pt x="1712674" y="284503"/>
                  </a:cubicBezTo>
                  <a:cubicBezTo>
                    <a:pt x="1716583" y="289193"/>
                    <a:pt x="1717754" y="296356"/>
                    <a:pt x="1722834" y="299743"/>
                  </a:cubicBezTo>
                  <a:cubicBezTo>
                    <a:pt x="1728643" y="303616"/>
                    <a:pt x="1736351" y="303253"/>
                    <a:pt x="1743154" y="304823"/>
                  </a:cubicBezTo>
                  <a:lnTo>
                    <a:pt x="1788874" y="314983"/>
                  </a:lnTo>
                  <a:cubicBezTo>
                    <a:pt x="1782101" y="325143"/>
                    <a:pt x="1772415" y="333879"/>
                    <a:pt x="1768554" y="345463"/>
                  </a:cubicBezTo>
                  <a:cubicBezTo>
                    <a:pt x="1765518" y="354571"/>
                    <a:pt x="1759591" y="374746"/>
                    <a:pt x="1753314" y="381023"/>
                  </a:cubicBezTo>
                  <a:cubicBezTo>
                    <a:pt x="1747959" y="386378"/>
                    <a:pt x="1739052" y="386639"/>
                    <a:pt x="1732994" y="391183"/>
                  </a:cubicBezTo>
                  <a:cubicBezTo>
                    <a:pt x="1725331" y="396930"/>
                    <a:pt x="1720337" y="405756"/>
                    <a:pt x="1712674" y="411503"/>
                  </a:cubicBezTo>
                  <a:cubicBezTo>
                    <a:pt x="1699392" y="421465"/>
                    <a:pt x="1687455" y="422888"/>
                    <a:pt x="1672034" y="426743"/>
                  </a:cubicBezTo>
                  <a:cubicBezTo>
                    <a:pt x="1670341" y="416583"/>
                    <a:pt x="1668797" y="406397"/>
                    <a:pt x="1666954" y="396263"/>
                  </a:cubicBezTo>
                  <a:cubicBezTo>
                    <a:pt x="1665409" y="387768"/>
                    <a:pt x="1667493" y="377419"/>
                    <a:pt x="1661874" y="370863"/>
                  </a:cubicBezTo>
                  <a:cubicBezTo>
                    <a:pt x="1655940" y="363939"/>
                    <a:pt x="1644941" y="364090"/>
                    <a:pt x="1636474" y="360703"/>
                  </a:cubicBezTo>
                  <a:cubicBezTo>
                    <a:pt x="1599011" y="370069"/>
                    <a:pt x="1633025" y="360004"/>
                    <a:pt x="1595834" y="375943"/>
                  </a:cubicBezTo>
                  <a:cubicBezTo>
                    <a:pt x="1585631" y="380316"/>
                    <a:pt x="1570585" y="383525"/>
                    <a:pt x="1560274" y="386103"/>
                  </a:cubicBezTo>
                  <a:cubicBezTo>
                    <a:pt x="1568656" y="388897"/>
                    <a:pt x="1626220" y="413133"/>
                    <a:pt x="1570434" y="375943"/>
                  </a:cubicBezTo>
                  <a:cubicBezTo>
                    <a:pt x="1562847" y="370885"/>
                    <a:pt x="1553367" y="369487"/>
                    <a:pt x="1545034" y="365783"/>
                  </a:cubicBezTo>
                  <a:cubicBezTo>
                    <a:pt x="1510618" y="350487"/>
                    <a:pt x="1539407" y="358562"/>
                    <a:pt x="1499314" y="350543"/>
                  </a:cubicBezTo>
                  <a:cubicBezTo>
                    <a:pt x="1492541" y="352236"/>
                    <a:pt x="1478994" y="348641"/>
                    <a:pt x="1478994" y="355623"/>
                  </a:cubicBezTo>
                  <a:cubicBezTo>
                    <a:pt x="1478994" y="364090"/>
                    <a:pt x="1492942" y="365288"/>
                    <a:pt x="1499314" y="370863"/>
                  </a:cubicBezTo>
                  <a:cubicBezTo>
                    <a:pt x="1506523" y="377171"/>
                    <a:pt x="1512861" y="384410"/>
                    <a:pt x="1519634" y="391183"/>
                  </a:cubicBezTo>
                  <a:cubicBezTo>
                    <a:pt x="1512861" y="394570"/>
                    <a:pt x="1505132" y="396495"/>
                    <a:pt x="1499314" y="401343"/>
                  </a:cubicBezTo>
                  <a:cubicBezTo>
                    <a:pt x="1479701" y="417687"/>
                    <a:pt x="1492757" y="429193"/>
                    <a:pt x="1499314" y="452143"/>
                  </a:cubicBezTo>
                  <a:cubicBezTo>
                    <a:pt x="1446187" y="522979"/>
                    <a:pt x="1454585" y="513818"/>
                    <a:pt x="1367234" y="609623"/>
                  </a:cubicBezTo>
                  <a:cubicBezTo>
                    <a:pt x="1349486" y="629089"/>
                    <a:pt x="1330612" y="647529"/>
                    <a:pt x="1311354" y="665503"/>
                  </a:cubicBezTo>
                  <a:cubicBezTo>
                    <a:pt x="1305164" y="671280"/>
                    <a:pt x="1299501" y="680743"/>
                    <a:pt x="1291034" y="680743"/>
                  </a:cubicBezTo>
                  <a:cubicBezTo>
                    <a:pt x="1284929" y="680743"/>
                    <a:pt x="1298464" y="670964"/>
                    <a:pt x="1301194" y="665503"/>
                  </a:cubicBezTo>
                  <a:cubicBezTo>
                    <a:pt x="1303589" y="660714"/>
                    <a:pt x="1304865" y="655429"/>
                    <a:pt x="1306274" y="650263"/>
                  </a:cubicBezTo>
                  <a:cubicBezTo>
                    <a:pt x="1309948" y="636791"/>
                    <a:pt x="1316434" y="609623"/>
                    <a:pt x="1316434" y="609623"/>
                  </a:cubicBezTo>
                  <a:cubicBezTo>
                    <a:pt x="1318453" y="615679"/>
                    <a:pt x="1329649" y="650263"/>
                    <a:pt x="1331674" y="650263"/>
                  </a:cubicBezTo>
                  <a:cubicBezTo>
                    <a:pt x="1341548" y="650263"/>
                    <a:pt x="1341834" y="633330"/>
                    <a:pt x="1346914" y="624863"/>
                  </a:cubicBezTo>
                  <a:cubicBezTo>
                    <a:pt x="1350301" y="606236"/>
                    <a:pt x="1349068" y="586139"/>
                    <a:pt x="1357074" y="568983"/>
                  </a:cubicBezTo>
                  <a:cubicBezTo>
                    <a:pt x="1361659" y="559158"/>
                    <a:pt x="1373452" y="554677"/>
                    <a:pt x="1382474" y="548663"/>
                  </a:cubicBezTo>
                  <a:cubicBezTo>
                    <a:pt x="1393833" y="541090"/>
                    <a:pt x="1406014" y="534815"/>
                    <a:pt x="1418034" y="528343"/>
                  </a:cubicBezTo>
                  <a:cubicBezTo>
                    <a:pt x="1446690" y="512913"/>
                    <a:pt x="1440855" y="515656"/>
                    <a:pt x="1463754" y="508023"/>
                  </a:cubicBezTo>
                  <a:cubicBezTo>
                    <a:pt x="1471404" y="530974"/>
                    <a:pt x="1463167" y="520547"/>
                    <a:pt x="1489154" y="528343"/>
                  </a:cubicBezTo>
                  <a:cubicBezTo>
                    <a:pt x="1499412" y="531420"/>
                    <a:pt x="1519634" y="538503"/>
                    <a:pt x="1519634" y="538503"/>
                  </a:cubicBezTo>
                  <a:cubicBezTo>
                    <a:pt x="1523021" y="545276"/>
                    <a:pt x="1524439" y="553468"/>
                    <a:pt x="1529794" y="558823"/>
                  </a:cubicBezTo>
                  <a:cubicBezTo>
                    <a:pt x="1533580" y="562609"/>
                    <a:pt x="1539839" y="562604"/>
                    <a:pt x="1545034" y="563903"/>
                  </a:cubicBezTo>
                  <a:lnTo>
                    <a:pt x="1585674" y="574063"/>
                  </a:lnTo>
                  <a:cubicBezTo>
                    <a:pt x="1587367" y="579143"/>
                    <a:pt x="1586968" y="585517"/>
                    <a:pt x="1590754" y="589303"/>
                  </a:cubicBezTo>
                  <a:cubicBezTo>
                    <a:pt x="1597736" y="596285"/>
                    <a:pt x="1616154" y="594669"/>
                    <a:pt x="1616154" y="604543"/>
                  </a:cubicBezTo>
                  <a:cubicBezTo>
                    <a:pt x="1616154" y="617665"/>
                    <a:pt x="1571750" y="623584"/>
                    <a:pt x="1565354" y="624863"/>
                  </a:cubicBezTo>
                  <a:cubicBezTo>
                    <a:pt x="1555194" y="629943"/>
                    <a:pt x="1545421" y="635884"/>
                    <a:pt x="1534874" y="640103"/>
                  </a:cubicBezTo>
                  <a:cubicBezTo>
                    <a:pt x="1528392" y="642696"/>
                    <a:pt x="1520363" y="641310"/>
                    <a:pt x="1514554" y="645183"/>
                  </a:cubicBezTo>
                  <a:cubicBezTo>
                    <a:pt x="1509474" y="648570"/>
                    <a:pt x="1507781" y="655343"/>
                    <a:pt x="1504394" y="660423"/>
                  </a:cubicBezTo>
                  <a:cubicBezTo>
                    <a:pt x="1502701" y="667196"/>
                    <a:pt x="1505670" y="677854"/>
                    <a:pt x="1499314" y="680743"/>
                  </a:cubicBezTo>
                  <a:cubicBezTo>
                    <a:pt x="1448946" y="703637"/>
                    <a:pt x="1441320" y="664241"/>
                    <a:pt x="1453594" y="701063"/>
                  </a:cubicBezTo>
                  <a:cubicBezTo>
                    <a:pt x="1451901" y="711223"/>
                    <a:pt x="1444897" y="721899"/>
                    <a:pt x="1448514" y="731543"/>
                  </a:cubicBezTo>
                  <a:cubicBezTo>
                    <a:pt x="1451173" y="738634"/>
                    <a:pt x="1463986" y="735885"/>
                    <a:pt x="1468834" y="741703"/>
                  </a:cubicBezTo>
                  <a:cubicBezTo>
                    <a:pt x="1473304" y="747067"/>
                    <a:pt x="1471996" y="755310"/>
                    <a:pt x="1473914" y="762023"/>
                  </a:cubicBezTo>
                  <a:cubicBezTo>
                    <a:pt x="1475385" y="767172"/>
                    <a:pt x="1475566" y="773149"/>
                    <a:pt x="1478994" y="777263"/>
                  </a:cubicBezTo>
                  <a:cubicBezTo>
                    <a:pt x="1484414" y="783767"/>
                    <a:pt x="1492541" y="787423"/>
                    <a:pt x="1499314" y="792503"/>
                  </a:cubicBezTo>
                  <a:cubicBezTo>
                    <a:pt x="1502701" y="799276"/>
                    <a:pt x="1504626" y="807005"/>
                    <a:pt x="1509474" y="812823"/>
                  </a:cubicBezTo>
                  <a:cubicBezTo>
                    <a:pt x="1513383" y="817513"/>
                    <a:pt x="1519253" y="820253"/>
                    <a:pt x="1524714" y="822983"/>
                  </a:cubicBezTo>
                  <a:cubicBezTo>
                    <a:pt x="1540376" y="830814"/>
                    <a:pt x="1566585" y="831392"/>
                    <a:pt x="1580594" y="833143"/>
                  </a:cubicBezTo>
                  <a:cubicBezTo>
                    <a:pt x="1582287" y="838223"/>
                    <a:pt x="1585674" y="843028"/>
                    <a:pt x="1585674" y="848383"/>
                  </a:cubicBezTo>
                  <a:cubicBezTo>
                    <a:pt x="1585674" y="865401"/>
                    <a:pt x="1587139" y="883474"/>
                    <a:pt x="1580594" y="899183"/>
                  </a:cubicBezTo>
                  <a:cubicBezTo>
                    <a:pt x="1576770" y="908361"/>
                    <a:pt x="1540086" y="913381"/>
                    <a:pt x="1534874" y="914423"/>
                  </a:cubicBezTo>
                  <a:cubicBezTo>
                    <a:pt x="1539954" y="916116"/>
                    <a:pt x="1545933" y="916158"/>
                    <a:pt x="1550114" y="919503"/>
                  </a:cubicBezTo>
                  <a:cubicBezTo>
                    <a:pt x="1570729" y="935995"/>
                    <a:pt x="1562623" y="981138"/>
                    <a:pt x="1565354" y="995703"/>
                  </a:cubicBezTo>
                  <a:cubicBezTo>
                    <a:pt x="1566750" y="1003146"/>
                    <a:pt x="1572127" y="1009250"/>
                    <a:pt x="1575514" y="1016023"/>
                  </a:cubicBezTo>
                  <a:cubicBezTo>
                    <a:pt x="1586592" y="1126799"/>
                    <a:pt x="1564415" y="1030964"/>
                    <a:pt x="1600914" y="1082063"/>
                  </a:cubicBezTo>
                  <a:cubicBezTo>
                    <a:pt x="1604972" y="1087744"/>
                    <a:pt x="1603244" y="1095966"/>
                    <a:pt x="1605994" y="1102383"/>
                  </a:cubicBezTo>
                  <a:cubicBezTo>
                    <a:pt x="1608399" y="1107995"/>
                    <a:pt x="1612767" y="1112543"/>
                    <a:pt x="1616154" y="1117623"/>
                  </a:cubicBezTo>
                  <a:cubicBezTo>
                    <a:pt x="1626261" y="1178266"/>
                    <a:pt x="1623227" y="1143348"/>
                    <a:pt x="1611074" y="1244623"/>
                  </a:cubicBezTo>
                  <a:cubicBezTo>
                    <a:pt x="1609847" y="1254850"/>
                    <a:pt x="1612884" y="1267447"/>
                    <a:pt x="1605994" y="1275103"/>
                  </a:cubicBezTo>
                  <a:cubicBezTo>
                    <a:pt x="1595862" y="1286361"/>
                    <a:pt x="1577471" y="1286336"/>
                    <a:pt x="1565354" y="1295423"/>
                  </a:cubicBezTo>
                  <a:lnTo>
                    <a:pt x="1545034" y="1310663"/>
                  </a:lnTo>
                  <a:cubicBezTo>
                    <a:pt x="1541647" y="1317436"/>
                    <a:pt x="1536711" y="1323636"/>
                    <a:pt x="1534874" y="1330983"/>
                  </a:cubicBezTo>
                  <a:cubicBezTo>
                    <a:pt x="1523828" y="1375169"/>
                    <a:pt x="1544825" y="1376633"/>
                    <a:pt x="1514554" y="1366543"/>
                  </a:cubicBezTo>
                  <a:cubicBezTo>
                    <a:pt x="1509474" y="1358076"/>
                    <a:pt x="1503730" y="1349974"/>
                    <a:pt x="1499314" y="1341143"/>
                  </a:cubicBezTo>
                  <a:cubicBezTo>
                    <a:pt x="1478282" y="1299079"/>
                    <a:pt x="1513191" y="1354339"/>
                    <a:pt x="1484074" y="1310663"/>
                  </a:cubicBezTo>
                  <a:cubicBezTo>
                    <a:pt x="1482909" y="1306004"/>
                    <a:pt x="1475945" y="1266975"/>
                    <a:pt x="1463754" y="1270023"/>
                  </a:cubicBezTo>
                  <a:cubicBezTo>
                    <a:pt x="1455377" y="1272117"/>
                    <a:pt x="1460367" y="1286956"/>
                    <a:pt x="1458674" y="1295423"/>
                  </a:cubicBezTo>
                  <a:cubicBezTo>
                    <a:pt x="1456981" y="1320823"/>
                    <a:pt x="1460777" y="1347201"/>
                    <a:pt x="1453594" y="1371623"/>
                  </a:cubicBezTo>
                  <a:cubicBezTo>
                    <a:pt x="1451457" y="1378888"/>
                    <a:pt x="1440235" y="1378800"/>
                    <a:pt x="1433274" y="1381783"/>
                  </a:cubicBezTo>
                  <a:cubicBezTo>
                    <a:pt x="1419606" y="1387641"/>
                    <a:pt x="1407542" y="1388961"/>
                    <a:pt x="1392634" y="1391943"/>
                  </a:cubicBezTo>
                  <a:cubicBezTo>
                    <a:pt x="1382474" y="1398716"/>
                    <a:pt x="1369480" y="1402494"/>
                    <a:pt x="1362154" y="1412263"/>
                  </a:cubicBezTo>
                  <a:cubicBezTo>
                    <a:pt x="1343701" y="1436867"/>
                    <a:pt x="1354946" y="1429906"/>
                    <a:pt x="1331674" y="1437663"/>
                  </a:cubicBezTo>
                  <a:cubicBezTo>
                    <a:pt x="1324901" y="1444436"/>
                    <a:pt x="1319324" y="1452670"/>
                    <a:pt x="1311354" y="1457983"/>
                  </a:cubicBezTo>
                  <a:cubicBezTo>
                    <a:pt x="1286209" y="1474746"/>
                    <a:pt x="1244796" y="1471309"/>
                    <a:pt x="1219914" y="1473223"/>
                  </a:cubicBezTo>
                  <a:cubicBezTo>
                    <a:pt x="1211618" y="1485666"/>
                    <a:pt x="1201712" y="1492381"/>
                    <a:pt x="1214834" y="1508783"/>
                  </a:cubicBezTo>
                  <a:cubicBezTo>
                    <a:pt x="1218179" y="1512964"/>
                    <a:pt x="1224994" y="1512170"/>
                    <a:pt x="1230074" y="1513863"/>
                  </a:cubicBezTo>
                  <a:cubicBezTo>
                    <a:pt x="1239540" y="1551728"/>
                    <a:pt x="1238752" y="1539474"/>
                    <a:pt x="1230074" y="1600223"/>
                  </a:cubicBezTo>
                  <a:cubicBezTo>
                    <a:pt x="1228099" y="1614046"/>
                    <a:pt x="1221889" y="1627040"/>
                    <a:pt x="1219914" y="1640863"/>
                  </a:cubicBezTo>
                  <a:cubicBezTo>
                    <a:pt x="1216019" y="1668127"/>
                    <a:pt x="1217396" y="1678499"/>
                    <a:pt x="1204674" y="1701823"/>
                  </a:cubicBezTo>
                  <a:cubicBezTo>
                    <a:pt x="1176646" y="1753208"/>
                    <a:pt x="1196211" y="1715366"/>
                    <a:pt x="1164034" y="1747543"/>
                  </a:cubicBezTo>
                  <a:cubicBezTo>
                    <a:pt x="1159717" y="1751860"/>
                    <a:pt x="1159543" y="1760516"/>
                    <a:pt x="1153874" y="1762783"/>
                  </a:cubicBezTo>
                  <a:cubicBezTo>
                    <a:pt x="1141198" y="1767853"/>
                    <a:pt x="1126700" y="1765619"/>
                    <a:pt x="1113234" y="1767863"/>
                  </a:cubicBezTo>
                  <a:cubicBezTo>
                    <a:pt x="1089045" y="1771894"/>
                    <a:pt x="1089534" y="1776328"/>
                    <a:pt x="1062434" y="1783103"/>
                  </a:cubicBezTo>
                  <a:cubicBezTo>
                    <a:pt x="1042475" y="1788093"/>
                    <a:pt x="1032247" y="1790098"/>
                    <a:pt x="1011634" y="1798343"/>
                  </a:cubicBezTo>
                  <a:cubicBezTo>
                    <a:pt x="1004603" y="1801155"/>
                    <a:pt x="998234" y="1805427"/>
                    <a:pt x="991314" y="1808503"/>
                  </a:cubicBezTo>
                  <a:cubicBezTo>
                    <a:pt x="959037" y="1822848"/>
                    <a:pt x="971253" y="1813410"/>
                    <a:pt x="940514" y="1833903"/>
                  </a:cubicBezTo>
                  <a:cubicBezTo>
                    <a:pt x="933469" y="1838599"/>
                    <a:pt x="927239" y="1844447"/>
                    <a:pt x="920194" y="1849143"/>
                  </a:cubicBezTo>
                  <a:cubicBezTo>
                    <a:pt x="911979" y="1854620"/>
                    <a:pt x="903167" y="1859150"/>
                    <a:pt x="894794" y="1864383"/>
                  </a:cubicBezTo>
                  <a:cubicBezTo>
                    <a:pt x="889617" y="1867619"/>
                    <a:pt x="885015" y="1871813"/>
                    <a:pt x="879554" y="1874543"/>
                  </a:cubicBezTo>
                  <a:cubicBezTo>
                    <a:pt x="874765" y="1876938"/>
                    <a:pt x="869394" y="1877930"/>
                    <a:pt x="864314" y="1879623"/>
                  </a:cubicBezTo>
                  <a:cubicBezTo>
                    <a:pt x="860927" y="1886396"/>
                    <a:pt x="857832" y="1893323"/>
                    <a:pt x="854154" y="1899943"/>
                  </a:cubicBezTo>
                  <a:cubicBezTo>
                    <a:pt x="843942" y="1918324"/>
                    <a:pt x="839339" y="1924705"/>
                    <a:pt x="828754" y="1940583"/>
                  </a:cubicBezTo>
                  <a:cubicBezTo>
                    <a:pt x="827061" y="1947356"/>
                    <a:pt x="826796" y="1954658"/>
                    <a:pt x="823674" y="1960903"/>
                  </a:cubicBezTo>
                  <a:cubicBezTo>
                    <a:pt x="816690" y="1974871"/>
                    <a:pt x="801798" y="1995980"/>
                    <a:pt x="788114" y="2006623"/>
                  </a:cubicBezTo>
                  <a:cubicBezTo>
                    <a:pt x="778475" y="2014120"/>
                    <a:pt x="757634" y="2026943"/>
                    <a:pt x="757634" y="2026943"/>
                  </a:cubicBezTo>
                  <a:cubicBezTo>
                    <a:pt x="749167" y="2025250"/>
                    <a:pt x="737853" y="2028419"/>
                    <a:pt x="732234" y="2021863"/>
                  </a:cubicBezTo>
                  <a:cubicBezTo>
                    <a:pt x="725531" y="2014043"/>
                    <a:pt x="735394" y="1997563"/>
                    <a:pt x="727154" y="1991383"/>
                  </a:cubicBezTo>
                  <a:cubicBezTo>
                    <a:pt x="721407" y="1987072"/>
                    <a:pt x="718006" y="2002815"/>
                    <a:pt x="711914" y="2006623"/>
                  </a:cubicBezTo>
                  <a:cubicBezTo>
                    <a:pt x="704181" y="2011456"/>
                    <a:pt x="695230" y="2014101"/>
                    <a:pt x="686514" y="2016783"/>
                  </a:cubicBezTo>
                  <a:cubicBezTo>
                    <a:pt x="673168" y="2020889"/>
                    <a:pt x="645874" y="2026943"/>
                    <a:pt x="645874" y="2026943"/>
                  </a:cubicBezTo>
                  <a:cubicBezTo>
                    <a:pt x="640794" y="2030330"/>
                    <a:pt x="635324" y="2033194"/>
                    <a:pt x="630634" y="2037103"/>
                  </a:cubicBezTo>
                  <a:cubicBezTo>
                    <a:pt x="625115" y="2041702"/>
                    <a:pt x="621632" y="2048779"/>
                    <a:pt x="615394" y="2052343"/>
                  </a:cubicBezTo>
                  <a:cubicBezTo>
                    <a:pt x="609332" y="2055807"/>
                    <a:pt x="601847" y="2055730"/>
                    <a:pt x="595074" y="2057423"/>
                  </a:cubicBezTo>
                  <a:cubicBezTo>
                    <a:pt x="594742" y="2056095"/>
                    <a:pt x="587564" y="2025176"/>
                    <a:pt x="584914" y="2021863"/>
                  </a:cubicBezTo>
                  <a:cubicBezTo>
                    <a:pt x="581100" y="2017095"/>
                    <a:pt x="574975" y="2014732"/>
                    <a:pt x="569674" y="2011703"/>
                  </a:cubicBezTo>
                  <a:cubicBezTo>
                    <a:pt x="549013" y="1999896"/>
                    <a:pt x="551258" y="2002019"/>
                    <a:pt x="529034" y="1996463"/>
                  </a:cubicBezTo>
                  <a:cubicBezTo>
                    <a:pt x="517181" y="1998156"/>
                    <a:pt x="505215" y="1999195"/>
                    <a:pt x="493474" y="2001543"/>
                  </a:cubicBezTo>
                  <a:cubicBezTo>
                    <a:pt x="488223" y="2002593"/>
                    <a:pt x="483363" y="2005084"/>
                    <a:pt x="478234" y="2006623"/>
                  </a:cubicBezTo>
                  <a:cubicBezTo>
                    <a:pt x="448039" y="2015682"/>
                    <a:pt x="447793" y="2015503"/>
                    <a:pt x="422354" y="2021863"/>
                  </a:cubicBezTo>
                  <a:cubicBezTo>
                    <a:pt x="417757" y="2024928"/>
                    <a:pt x="391874" y="2040744"/>
                    <a:pt x="391874" y="2047263"/>
                  </a:cubicBezTo>
                  <a:cubicBezTo>
                    <a:pt x="391874" y="2053368"/>
                    <a:pt x="402034" y="2054036"/>
                    <a:pt x="407114" y="2057423"/>
                  </a:cubicBezTo>
                  <a:cubicBezTo>
                    <a:pt x="412467" y="2089540"/>
                    <a:pt x="417905" y="2098707"/>
                    <a:pt x="402034" y="2133623"/>
                  </a:cubicBezTo>
                  <a:cubicBezTo>
                    <a:pt x="399508" y="2139181"/>
                    <a:pt x="391874" y="2140396"/>
                    <a:pt x="386794" y="2143783"/>
                  </a:cubicBezTo>
                  <a:cubicBezTo>
                    <a:pt x="378327" y="2140396"/>
                    <a:pt x="369727" y="2137327"/>
                    <a:pt x="361394" y="2133623"/>
                  </a:cubicBezTo>
                  <a:cubicBezTo>
                    <a:pt x="354474" y="2130547"/>
                    <a:pt x="347375" y="2119262"/>
                    <a:pt x="341074" y="2123463"/>
                  </a:cubicBezTo>
                  <a:cubicBezTo>
                    <a:pt x="332163" y="2129404"/>
                    <a:pt x="339825" y="2148002"/>
                    <a:pt x="330914" y="2153943"/>
                  </a:cubicBezTo>
                  <a:lnTo>
                    <a:pt x="315674" y="2164103"/>
                  </a:lnTo>
                  <a:cubicBezTo>
                    <a:pt x="308901" y="2162410"/>
                    <a:pt x="301163" y="2162896"/>
                    <a:pt x="295354" y="2159023"/>
                  </a:cubicBezTo>
                  <a:cubicBezTo>
                    <a:pt x="290274" y="2155636"/>
                    <a:pt x="288743" y="2148751"/>
                    <a:pt x="285194" y="2143783"/>
                  </a:cubicBezTo>
                  <a:cubicBezTo>
                    <a:pt x="280273" y="2136893"/>
                    <a:pt x="274066" y="2130864"/>
                    <a:pt x="269954" y="2123463"/>
                  </a:cubicBezTo>
                  <a:cubicBezTo>
                    <a:pt x="264892" y="2114351"/>
                    <a:pt x="258516" y="2094229"/>
                    <a:pt x="254714" y="2082823"/>
                  </a:cubicBezTo>
                  <a:cubicBezTo>
                    <a:pt x="253021" y="2092983"/>
                    <a:pt x="250611" y="2103049"/>
                    <a:pt x="249634" y="2113303"/>
                  </a:cubicBezTo>
                  <a:cubicBezTo>
                    <a:pt x="247221" y="2138645"/>
                    <a:pt x="250728" y="2164807"/>
                    <a:pt x="244554" y="2189503"/>
                  </a:cubicBezTo>
                  <a:cubicBezTo>
                    <a:pt x="243255" y="2194698"/>
                    <a:pt x="234645" y="2194075"/>
                    <a:pt x="229314" y="2194583"/>
                  </a:cubicBezTo>
                  <a:cubicBezTo>
                    <a:pt x="198925" y="2197477"/>
                    <a:pt x="168354" y="2197970"/>
                    <a:pt x="137874" y="2199663"/>
                  </a:cubicBezTo>
                  <a:cubicBezTo>
                    <a:pt x="132794" y="2201356"/>
                    <a:pt x="127423" y="2202348"/>
                    <a:pt x="122634" y="2204743"/>
                  </a:cubicBezTo>
                  <a:cubicBezTo>
                    <a:pt x="117173" y="2207473"/>
                    <a:pt x="113406" y="2213842"/>
                    <a:pt x="107394" y="2214903"/>
                  </a:cubicBezTo>
                  <a:cubicBezTo>
                    <a:pt x="83989" y="2219033"/>
                    <a:pt x="59981" y="2218290"/>
                    <a:pt x="36274" y="2219983"/>
                  </a:cubicBezTo>
                  <a:cubicBezTo>
                    <a:pt x="29501" y="2221676"/>
                    <a:pt x="22371" y="2222313"/>
                    <a:pt x="15954" y="2225063"/>
                  </a:cubicBezTo>
                  <a:cubicBezTo>
                    <a:pt x="10342" y="2227468"/>
                    <a:pt x="3444" y="2240684"/>
                    <a:pt x="714" y="2235223"/>
                  </a:cubicBezTo>
                  <a:cubicBezTo>
                    <a:pt x="-2673" y="2228450"/>
                    <a:pt x="6860" y="2221325"/>
                    <a:pt x="10874" y="2214903"/>
                  </a:cubicBezTo>
                  <a:cubicBezTo>
                    <a:pt x="23332" y="2194970"/>
                    <a:pt x="34222" y="2186475"/>
                    <a:pt x="51514" y="2169183"/>
                  </a:cubicBezTo>
                  <a:cubicBezTo>
                    <a:pt x="53207" y="2164103"/>
                    <a:pt x="53993" y="2158624"/>
                    <a:pt x="56594" y="2153943"/>
                  </a:cubicBezTo>
                  <a:cubicBezTo>
                    <a:pt x="62524" y="2143269"/>
                    <a:pt x="68280" y="2132097"/>
                    <a:pt x="76914" y="2123463"/>
                  </a:cubicBezTo>
                  <a:cubicBezTo>
                    <a:pt x="110113" y="2090264"/>
                    <a:pt x="103280" y="2093745"/>
                    <a:pt x="132794" y="2072663"/>
                  </a:cubicBezTo>
                  <a:cubicBezTo>
                    <a:pt x="137762" y="2069114"/>
                    <a:pt x="142573" y="2065233"/>
                    <a:pt x="148034" y="2062503"/>
                  </a:cubicBezTo>
                  <a:cubicBezTo>
                    <a:pt x="164561" y="2054240"/>
                    <a:pt x="163955" y="2061822"/>
                    <a:pt x="178514" y="2047263"/>
                  </a:cubicBezTo>
                  <a:cubicBezTo>
                    <a:pt x="184501" y="2041276"/>
                    <a:pt x="188674" y="2033716"/>
                    <a:pt x="193754" y="2026943"/>
                  </a:cubicBezTo>
                  <a:cubicBezTo>
                    <a:pt x="209104" y="1965543"/>
                    <a:pt x="182999" y="2074939"/>
                    <a:pt x="203914" y="1935503"/>
                  </a:cubicBezTo>
                  <a:cubicBezTo>
                    <a:pt x="205503" y="1924912"/>
                    <a:pt x="214074" y="1905023"/>
                    <a:pt x="214074" y="1905023"/>
                  </a:cubicBezTo>
                  <a:cubicBezTo>
                    <a:pt x="211490" y="1889518"/>
                    <a:pt x="210496" y="1873783"/>
                    <a:pt x="203914" y="1859303"/>
                  </a:cubicBezTo>
                  <a:cubicBezTo>
                    <a:pt x="197647" y="1845515"/>
                    <a:pt x="188383" y="1833031"/>
                    <a:pt x="183594" y="1818663"/>
                  </a:cubicBezTo>
                  <a:cubicBezTo>
                    <a:pt x="176306" y="1796799"/>
                    <a:pt x="179813" y="1808618"/>
                    <a:pt x="173434" y="1783103"/>
                  </a:cubicBezTo>
                  <a:cubicBezTo>
                    <a:pt x="180207" y="1779716"/>
                    <a:pt x="186793" y="1775926"/>
                    <a:pt x="193754" y="1772943"/>
                  </a:cubicBezTo>
                  <a:cubicBezTo>
                    <a:pt x="198676" y="1770834"/>
                    <a:pt x="206599" y="1772652"/>
                    <a:pt x="208994" y="1767863"/>
                  </a:cubicBezTo>
                  <a:cubicBezTo>
                    <a:pt x="214349" y="1757153"/>
                    <a:pt x="212253" y="1744137"/>
                    <a:pt x="214074" y="1732303"/>
                  </a:cubicBezTo>
                  <a:cubicBezTo>
                    <a:pt x="219056" y="1699918"/>
                    <a:pt x="217500" y="1708438"/>
                    <a:pt x="224234" y="1681503"/>
                  </a:cubicBezTo>
                  <a:cubicBezTo>
                    <a:pt x="225927" y="1689970"/>
                    <a:pt x="229314" y="1698269"/>
                    <a:pt x="229314" y="1706903"/>
                  </a:cubicBezTo>
                  <a:cubicBezTo>
                    <a:pt x="229314" y="1726005"/>
                    <a:pt x="216766" y="1743960"/>
                    <a:pt x="229314" y="1762783"/>
                  </a:cubicBezTo>
                  <a:cubicBezTo>
                    <a:pt x="232284" y="1767238"/>
                    <a:pt x="239405" y="1766392"/>
                    <a:pt x="244554" y="1767863"/>
                  </a:cubicBezTo>
                  <a:cubicBezTo>
                    <a:pt x="251267" y="1769781"/>
                    <a:pt x="258058" y="1771428"/>
                    <a:pt x="264874" y="1772943"/>
                  </a:cubicBezTo>
                  <a:cubicBezTo>
                    <a:pt x="273303" y="1774816"/>
                    <a:pt x="281944" y="1775751"/>
                    <a:pt x="290274" y="1778023"/>
                  </a:cubicBezTo>
                  <a:cubicBezTo>
                    <a:pt x="300606" y="1780841"/>
                    <a:pt x="320754" y="1788183"/>
                    <a:pt x="320754" y="1788183"/>
                  </a:cubicBezTo>
                  <a:cubicBezTo>
                    <a:pt x="324141" y="1781410"/>
                    <a:pt x="329843" y="1775360"/>
                    <a:pt x="330914" y="1767863"/>
                  </a:cubicBezTo>
                  <a:cubicBezTo>
                    <a:pt x="331671" y="1762562"/>
                    <a:pt x="326996" y="1757850"/>
                    <a:pt x="325834" y="1752623"/>
                  </a:cubicBezTo>
                  <a:cubicBezTo>
                    <a:pt x="323600" y="1742568"/>
                    <a:pt x="322597" y="1732277"/>
                    <a:pt x="320754" y="1722143"/>
                  </a:cubicBezTo>
                  <a:cubicBezTo>
                    <a:pt x="319209" y="1713648"/>
                    <a:pt x="321202" y="1703376"/>
                    <a:pt x="315674" y="1696743"/>
                  </a:cubicBezTo>
                  <a:cubicBezTo>
                    <a:pt x="311204" y="1691379"/>
                    <a:pt x="302127" y="1693356"/>
                    <a:pt x="295354" y="1691663"/>
                  </a:cubicBezTo>
                  <a:cubicBezTo>
                    <a:pt x="290274" y="1695050"/>
                    <a:pt x="284023" y="1697133"/>
                    <a:pt x="280114" y="1701823"/>
                  </a:cubicBezTo>
                  <a:cubicBezTo>
                    <a:pt x="258231" y="1728083"/>
                    <a:pt x="272848" y="1762665"/>
                    <a:pt x="275034" y="1793263"/>
                  </a:cubicBezTo>
                  <a:cubicBezTo>
                    <a:pt x="280114" y="1783103"/>
                    <a:pt x="286392" y="1773458"/>
                    <a:pt x="290274" y="1762783"/>
                  </a:cubicBezTo>
                  <a:cubicBezTo>
                    <a:pt x="293225" y="1754669"/>
                    <a:pt x="293260" y="1745760"/>
                    <a:pt x="295354" y="1737383"/>
                  </a:cubicBezTo>
                  <a:cubicBezTo>
                    <a:pt x="296653" y="1732188"/>
                    <a:pt x="298741" y="1727223"/>
                    <a:pt x="300434" y="1722143"/>
                  </a:cubicBezTo>
                  <a:cubicBezTo>
                    <a:pt x="308901" y="1723836"/>
                    <a:pt x="321973" y="1719500"/>
                    <a:pt x="325834" y="1727223"/>
                  </a:cubicBezTo>
                  <a:cubicBezTo>
                    <a:pt x="329047" y="1733649"/>
                    <a:pt x="314905" y="1736716"/>
                    <a:pt x="310594" y="1742463"/>
                  </a:cubicBezTo>
                  <a:cubicBezTo>
                    <a:pt x="304670" y="1750362"/>
                    <a:pt x="300434" y="1759396"/>
                    <a:pt x="295354" y="1767863"/>
                  </a:cubicBezTo>
                  <a:cubicBezTo>
                    <a:pt x="293661" y="1761090"/>
                    <a:pt x="289287" y="1754455"/>
                    <a:pt x="290274" y="1747543"/>
                  </a:cubicBezTo>
                  <a:cubicBezTo>
                    <a:pt x="291137" y="1741499"/>
                    <a:pt x="297704" y="1737764"/>
                    <a:pt x="300434" y="1732303"/>
                  </a:cubicBezTo>
                  <a:cubicBezTo>
                    <a:pt x="305641" y="1721889"/>
                    <a:pt x="308662" y="1701324"/>
                    <a:pt x="310594" y="1691663"/>
                  </a:cubicBezTo>
                  <a:cubicBezTo>
                    <a:pt x="308901" y="1684890"/>
                    <a:pt x="308264" y="1677760"/>
                    <a:pt x="305514" y="1671343"/>
                  </a:cubicBezTo>
                  <a:cubicBezTo>
                    <a:pt x="298477" y="1654923"/>
                    <a:pt x="289395" y="1651634"/>
                    <a:pt x="275034" y="1640863"/>
                  </a:cubicBezTo>
                  <a:cubicBezTo>
                    <a:pt x="276727" y="1613770"/>
                    <a:pt x="275986" y="1586414"/>
                    <a:pt x="280114" y="1559583"/>
                  </a:cubicBezTo>
                  <a:cubicBezTo>
                    <a:pt x="280928" y="1554290"/>
                    <a:pt x="281849" y="1570642"/>
                    <a:pt x="285194" y="1574823"/>
                  </a:cubicBezTo>
                  <a:cubicBezTo>
                    <a:pt x="289008" y="1579591"/>
                    <a:pt x="295354" y="1581596"/>
                    <a:pt x="300434" y="1584983"/>
                  </a:cubicBezTo>
                  <a:cubicBezTo>
                    <a:pt x="305514" y="1579903"/>
                    <a:pt x="309696" y="1573728"/>
                    <a:pt x="315674" y="1569743"/>
                  </a:cubicBezTo>
                  <a:cubicBezTo>
                    <a:pt x="320129" y="1566773"/>
                    <a:pt x="327486" y="1568777"/>
                    <a:pt x="330914" y="1564663"/>
                  </a:cubicBezTo>
                  <a:cubicBezTo>
                    <a:pt x="336752" y="1557658"/>
                    <a:pt x="336996" y="1547419"/>
                    <a:pt x="341074" y="1539263"/>
                  </a:cubicBezTo>
                  <a:cubicBezTo>
                    <a:pt x="345384" y="1530642"/>
                    <a:pt x="355390" y="1515710"/>
                    <a:pt x="366474" y="1513863"/>
                  </a:cubicBezTo>
                  <a:cubicBezTo>
                    <a:pt x="391584" y="1509678"/>
                    <a:pt x="417274" y="1510476"/>
                    <a:pt x="442674" y="1508783"/>
                  </a:cubicBezTo>
                  <a:cubicBezTo>
                    <a:pt x="462013" y="1502337"/>
                    <a:pt x="466261" y="1502872"/>
                    <a:pt x="483314" y="1483383"/>
                  </a:cubicBezTo>
                  <a:cubicBezTo>
                    <a:pt x="488301" y="1477684"/>
                    <a:pt x="490087" y="1469836"/>
                    <a:pt x="493474" y="1463063"/>
                  </a:cubicBezTo>
                  <a:cubicBezTo>
                    <a:pt x="491781" y="1456290"/>
                    <a:pt x="488394" y="1449725"/>
                    <a:pt x="488394" y="1442743"/>
                  </a:cubicBezTo>
                  <a:cubicBezTo>
                    <a:pt x="488394" y="1420533"/>
                    <a:pt x="498694" y="1417203"/>
                    <a:pt x="513794" y="1402103"/>
                  </a:cubicBezTo>
                  <a:cubicBezTo>
                    <a:pt x="527579" y="1360749"/>
                    <a:pt x="510291" y="1421013"/>
                    <a:pt x="513794" y="1361463"/>
                  </a:cubicBezTo>
                  <a:cubicBezTo>
                    <a:pt x="515004" y="1340898"/>
                    <a:pt x="517025" y="1319903"/>
                    <a:pt x="523954" y="1300503"/>
                  </a:cubicBezTo>
                  <a:cubicBezTo>
                    <a:pt x="526526" y="1293302"/>
                    <a:pt x="563779" y="1280636"/>
                    <a:pt x="564594" y="1280183"/>
                  </a:cubicBezTo>
                  <a:cubicBezTo>
                    <a:pt x="587637" y="1267381"/>
                    <a:pt x="587246" y="1260100"/>
                    <a:pt x="605234" y="1239543"/>
                  </a:cubicBezTo>
                  <a:cubicBezTo>
                    <a:pt x="609965" y="1234136"/>
                    <a:pt x="615875" y="1229822"/>
                    <a:pt x="620474" y="1224303"/>
                  </a:cubicBezTo>
                  <a:cubicBezTo>
                    <a:pt x="624383" y="1219613"/>
                    <a:pt x="627085" y="1214031"/>
                    <a:pt x="630634" y="1209063"/>
                  </a:cubicBezTo>
                  <a:cubicBezTo>
                    <a:pt x="635555" y="1202173"/>
                    <a:pt x="640794" y="1195516"/>
                    <a:pt x="645874" y="1188743"/>
                  </a:cubicBezTo>
                  <a:cubicBezTo>
                    <a:pt x="647567" y="1178583"/>
                    <a:pt x="648638" y="1168299"/>
                    <a:pt x="650954" y="1158263"/>
                  </a:cubicBezTo>
                  <a:cubicBezTo>
                    <a:pt x="653726" y="1146251"/>
                    <a:pt x="662475" y="1134955"/>
                    <a:pt x="661114" y="1122703"/>
                  </a:cubicBezTo>
                  <a:cubicBezTo>
                    <a:pt x="660440" y="1116635"/>
                    <a:pt x="651335" y="1115273"/>
                    <a:pt x="645874" y="1112543"/>
                  </a:cubicBezTo>
                  <a:cubicBezTo>
                    <a:pt x="603810" y="1091511"/>
                    <a:pt x="659070" y="1126420"/>
                    <a:pt x="615394" y="1097303"/>
                  </a:cubicBezTo>
                  <a:cubicBezTo>
                    <a:pt x="618781" y="1087143"/>
                    <a:pt x="626882" y="1077450"/>
                    <a:pt x="625554" y="1066823"/>
                  </a:cubicBezTo>
                  <a:cubicBezTo>
                    <a:pt x="623861" y="1053276"/>
                    <a:pt x="624489" y="1039231"/>
                    <a:pt x="620474" y="1026183"/>
                  </a:cubicBezTo>
                  <a:cubicBezTo>
                    <a:pt x="617570" y="1016746"/>
                    <a:pt x="611555" y="1008368"/>
                    <a:pt x="605234" y="1000783"/>
                  </a:cubicBezTo>
                  <a:cubicBezTo>
                    <a:pt x="574968" y="964463"/>
                    <a:pt x="582676" y="969557"/>
                    <a:pt x="554434" y="960143"/>
                  </a:cubicBezTo>
                  <a:cubicBezTo>
                    <a:pt x="544838" y="931356"/>
                    <a:pt x="553606" y="951488"/>
                    <a:pt x="523954" y="914423"/>
                  </a:cubicBezTo>
                  <a:cubicBezTo>
                    <a:pt x="518665" y="907812"/>
                    <a:pt x="516027" y="898369"/>
                    <a:pt x="508714" y="894103"/>
                  </a:cubicBezTo>
                  <a:cubicBezTo>
                    <a:pt x="494838" y="886009"/>
                    <a:pt x="462994" y="878863"/>
                    <a:pt x="462994" y="878863"/>
                  </a:cubicBezTo>
                  <a:cubicBezTo>
                    <a:pt x="466381" y="858543"/>
                    <a:pt x="466640" y="837446"/>
                    <a:pt x="473154" y="817903"/>
                  </a:cubicBezTo>
                  <a:cubicBezTo>
                    <a:pt x="475426" y="811087"/>
                    <a:pt x="487679" y="809812"/>
                    <a:pt x="488394" y="802663"/>
                  </a:cubicBezTo>
                  <a:cubicBezTo>
                    <a:pt x="491263" y="773970"/>
                    <a:pt x="486048" y="745010"/>
                    <a:pt x="483314" y="716303"/>
                  </a:cubicBezTo>
                  <a:cubicBezTo>
                    <a:pt x="482652" y="709353"/>
                    <a:pt x="480240" y="702670"/>
                    <a:pt x="478234" y="695983"/>
                  </a:cubicBezTo>
                  <a:cubicBezTo>
                    <a:pt x="475157" y="685725"/>
                    <a:pt x="468074" y="665503"/>
                    <a:pt x="468074" y="665503"/>
                  </a:cubicBezTo>
                  <a:cubicBezTo>
                    <a:pt x="474847" y="662116"/>
                    <a:pt x="481277" y="657931"/>
                    <a:pt x="488394" y="655343"/>
                  </a:cubicBezTo>
                  <a:cubicBezTo>
                    <a:pt x="499979" y="651130"/>
                    <a:pt x="512731" y="650284"/>
                    <a:pt x="523954" y="645183"/>
                  </a:cubicBezTo>
                  <a:cubicBezTo>
                    <a:pt x="531662" y="641679"/>
                    <a:pt x="536923" y="634144"/>
                    <a:pt x="544274" y="629943"/>
                  </a:cubicBezTo>
                  <a:cubicBezTo>
                    <a:pt x="588028" y="604941"/>
                    <a:pt x="519618" y="658595"/>
                    <a:pt x="584914" y="609623"/>
                  </a:cubicBezTo>
                  <a:cubicBezTo>
                    <a:pt x="596367" y="601033"/>
                    <a:pt x="612952" y="578386"/>
                    <a:pt x="620474" y="568983"/>
                  </a:cubicBezTo>
                  <a:cubicBezTo>
                    <a:pt x="622167" y="563903"/>
                    <a:pt x="624797" y="559044"/>
                    <a:pt x="625554" y="553743"/>
                  </a:cubicBezTo>
                  <a:cubicBezTo>
                    <a:pt x="628199" y="535228"/>
                    <a:pt x="622270" y="514592"/>
                    <a:pt x="630634" y="497863"/>
                  </a:cubicBezTo>
                  <a:cubicBezTo>
                    <a:pt x="633847" y="491437"/>
                    <a:pt x="668734" y="481776"/>
                    <a:pt x="671274" y="477543"/>
                  </a:cubicBezTo>
                  <a:close/>
                </a:path>
              </a:pathLst>
            </a:custGeom>
            <a:ln w="28575"/>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11" name="Freeform: Shape 10">
              <a:extLst>
                <a:ext uri="{FF2B5EF4-FFF2-40B4-BE49-F238E27FC236}">
                  <a16:creationId xmlns:a16="http://schemas.microsoft.com/office/drawing/2014/main" id="{B64A48C7-9D79-BC83-C941-57AC462B8918}"/>
                </a:ext>
              </a:extLst>
            </p:cNvPr>
            <p:cNvSpPr/>
            <p:nvPr/>
          </p:nvSpPr>
          <p:spPr>
            <a:xfrm>
              <a:off x="7384559" y="1792647"/>
              <a:ext cx="1647522" cy="1771389"/>
            </a:xfrm>
            <a:custGeom>
              <a:avLst/>
              <a:gdLst>
                <a:gd name="connsiteX0" fmla="*/ 103351 w 1622271"/>
                <a:gd name="connsiteY0" fmla="*/ 711200 h 1767840"/>
                <a:gd name="connsiteX1" fmla="*/ 143991 w 1622271"/>
                <a:gd name="connsiteY1" fmla="*/ 716280 h 1767840"/>
                <a:gd name="connsiteX2" fmla="*/ 143991 w 1622271"/>
                <a:gd name="connsiteY2" fmla="*/ 711200 h 1767840"/>
                <a:gd name="connsiteX3" fmla="*/ 164311 w 1622271"/>
                <a:gd name="connsiteY3" fmla="*/ 680720 h 1767840"/>
                <a:gd name="connsiteX4" fmla="*/ 179551 w 1622271"/>
                <a:gd name="connsiteY4" fmla="*/ 685800 h 1767840"/>
                <a:gd name="connsiteX5" fmla="*/ 250671 w 1622271"/>
                <a:gd name="connsiteY5" fmla="*/ 675640 h 1767840"/>
                <a:gd name="connsiteX6" fmla="*/ 286231 w 1622271"/>
                <a:gd name="connsiteY6" fmla="*/ 660400 h 1767840"/>
                <a:gd name="connsiteX7" fmla="*/ 540231 w 1622271"/>
                <a:gd name="connsiteY7" fmla="*/ 665480 h 1767840"/>
                <a:gd name="connsiteX8" fmla="*/ 555471 w 1622271"/>
                <a:gd name="connsiteY8" fmla="*/ 655320 h 1767840"/>
                <a:gd name="connsiteX9" fmla="*/ 596111 w 1622271"/>
                <a:gd name="connsiteY9" fmla="*/ 645160 h 1767840"/>
                <a:gd name="connsiteX10" fmla="*/ 611351 w 1622271"/>
                <a:gd name="connsiteY10" fmla="*/ 635000 h 1767840"/>
                <a:gd name="connsiteX11" fmla="*/ 596111 w 1622271"/>
                <a:gd name="connsiteY11" fmla="*/ 604520 h 1767840"/>
                <a:gd name="connsiteX12" fmla="*/ 585951 w 1622271"/>
                <a:gd name="connsiteY12" fmla="*/ 589280 h 1767840"/>
                <a:gd name="connsiteX13" fmla="*/ 596111 w 1622271"/>
                <a:gd name="connsiteY13" fmla="*/ 568960 h 1767840"/>
                <a:gd name="connsiteX14" fmla="*/ 560551 w 1622271"/>
                <a:gd name="connsiteY14" fmla="*/ 553720 h 1767840"/>
                <a:gd name="connsiteX15" fmla="*/ 540231 w 1622271"/>
                <a:gd name="connsiteY15" fmla="*/ 543560 h 1767840"/>
                <a:gd name="connsiteX16" fmla="*/ 504671 w 1622271"/>
                <a:gd name="connsiteY16" fmla="*/ 502920 h 1767840"/>
                <a:gd name="connsiteX17" fmla="*/ 519911 w 1622271"/>
                <a:gd name="connsiteY17" fmla="*/ 492760 h 1767840"/>
                <a:gd name="connsiteX18" fmla="*/ 535151 w 1622271"/>
                <a:gd name="connsiteY18" fmla="*/ 477520 h 1767840"/>
                <a:gd name="connsiteX19" fmla="*/ 560551 w 1622271"/>
                <a:gd name="connsiteY19" fmla="*/ 472440 h 1767840"/>
                <a:gd name="connsiteX20" fmla="*/ 585951 w 1622271"/>
                <a:gd name="connsiteY20" fmla="*/ 457200 h 1767840"/>
                <a:gd name="connsiteX21" fmla="*/ 662151 w 1622271"/>
                <a:gd name="connsiteY21" fmla="*/ 441960 h 1767840"/>
                <a:gd name="connsiteX22" fmla="*/ 682471 w 1622271"/>
                <a:gd name="connsiteY22" fmla="*/ 431800 h 1767840"/>
                <a:gd name="connsiteX23" fmla="*/ 692631 w 1622271"/>
                <a:gd name="connsiteY23" fmla="*/ 416560 h 1767840"/>
                <a:gd name="connsiteX24" fmla="*/ 707871 w 1622271"/>
                <a:gd name="connsiteY24" fmla="*/ 401320 h 1767840"/>
                <a:gd name="connsiteX25" fmla="*/ 712951 w 1622271"/>
                <a:gd name="connsiteY25" fmla="*/ 386080 h 1767840"/>
                <a:gd name="connsiteX26" fmla="*/ 702791 w 1622271"/>
                <a:gd name="connsiteY26" fmla="*/ 370840 h 1767840"/>
                <a:gd name="connsiteX27" fmla="*/ 723111 w 1622271"/>
                <a:gd name="connsiteY27" fmla="*/ 360680 h 1767840"/>
                <a:gd name="connsiteX28" fmla="*/ 768831 w 1622271"/>
                <a:gd name="connsiteY28" fmla="*/ 330200 h 1767840"/>
                <a:gd name="connsiteX29" fmla="*/ 773911 w 1622271"/>
                <a:gd name="connsiteY29" fmla="*/ 314960 h 1767840"/>
                <a:gd name="connsiteX30" fmla="*/ 789151 w 1622271"/>
                <a:gd name="connsiteY30" fmla="*/ 269240 h 1767840"/>
                <a:gd name="connsiteX31" fmla="*/ 824711 w 1622271"/>
                <a:gd name="connsiteY31" fmla="*/ 259080 h 1767840"/>
                <a:gd name="connsiteX32" fmla="*/ 880591 w 1622271"/>
                <a:gd name="connsiteY32" fmla="*/ 223520 h 1767840"/>
                <a:gd name="connsiteX33" fmla="*/ 895831 w 1622271"/>
                <a:gd name="connsiteY33" fmla="*/ 208280 h 1767840"/>
                <a:gd name="connsiteX34" fmla="*/ 911071 w 1622271"/>
                <a:gd name="connsiteY34" fmla="*/ 198120 h 1767840"/>
                <a:gd name="connsiteX35" fmla="*/ 931391 w 1622271"/>
                <a:gd name="connsiteY35" fmla="*/ 182880 h 1767840"/>
                <a:gd name="connsiteX36" fmla="*/ 966951 w 1622271"/>
                <a:gd name="connsiteY36" fmla="*/ 157480 h 1767840"/>
                <a:gd name="connsiteX37" fmla="*/ 997431 w 1622271"/>
                <a:gd name="connsiteY37" fmla="*/ 121920 h 1767840"/>
                <a:gd name="connsiteX38" fmla="*/ 1007591 w 1622271"/>
                <a:gd name="connsiteY38" fmla="*/ 101600 h 1767840"/>
                <a:gd name="connsiteX39" fmla="*/ 1022831 w 1622271"/>
                <a:gd name="connsiteY39" fmla="*/ 96520 h 1767840"/>
                <a:gd name="connsiteX40" fmla="*/ 1048231 w 1622271"/>
                <a:gd name="connsiteY40" fmla="*/ 81280 h 1767840"/>
                <a:gd name="connsiteX41" fmla="*/ 1068551 w 1622271"/>
                <a:gd name="connsiteY41" fmla="*/ 86360 h 1767840"/>
                <a:gd name="connsiteX42" fmla="*/ 1104111 w 1622271"/>
                <a:gd name="connsiteY42" fmla="*/ 101600 h 1767840"/>
                <a:gd name="connsiteX43" fmla="*/ 1251431 w 1622271"/>
                <a:gd name="connsiteY43" fmla="*/ 106680 h 1767840"/>
                <a:gd name="connsiteX44" fmla="*/ 1246351 w 1622271"/>
                <a:gd name="connsiteY44" fmla="*/ 121920 h 1767840"/>
                <a:gd name="connsiteX45" fmla="*/ 1241271 w 1622271"/>
                <a:gd name="connsiteY45" fmla="*/ 101600 h 1767840"/>
                <a:gd name="connsiteX46" fmla="*/ 1251431 w 1622271"/>
                <a:gd name="connsiteY46" fmla="*/ 60960 h 1767840"/>
                <a:gd name="connsiteX47" fmla="*/ 1271751 w 1622271"/>
                <a:gd name="connsiteY47" fmla="*/ 50800 h 1767840"/>
                <a:gd name="connsiteX48" fmla="*/ 1317471 w 1622271"/>
                <a:gd name="connsiteY48" fmla="*/ 30480 h 1767840"/>
                <a:gd name="connsiteX49" fmla="*/ 1358111 w 1622271"/>
                <a:gd name="connsiteY49" fmla="*/ 10160 h 1767840"/>
                <a:gd name="connsiteX50" fmla="*/ 1383511 w 1622271"/>
                <a:gd name="connsiteY50" fmla="*/ 0 h 1767840"/>
                <a:gd name="connsiteX51" fmla="*/ 1403831 w 1622271"/>
                <a:gd name="connsiteY51" fmla="*/ 5080 h 1767840"/>
                <a:gd name="connsiteX52" fmla="*/ 1398751 w 1622271"/>
                <a:gd name="connsiteY52" fmla="*/ 30480 h 1767840"/>
                <a:gd name="connsiteX53" fmla="*/ 1368271 w 1622271"/>
                <a:gd name="connsiteY53" fmla="*/ 71120 h 1767840"/>
                <a:gd name="connsiteX54" fmla="*/ 1388591 w 1622271"/>
                <a:gd name="connsiteY54" fmla="*/ 55880 h 1767840"/>
                <a:gd name="connsiteX55" fmla="*/ 1403831 w 1622271"/>
                <a:gd name="connsiteY55" fmla="*/ 101600 h 1767840"/>
                <a:gd name="connsiteX56" fmla="*/ 1413991 w 1622271"/>
                <a:gd name="connsiteY56" fmla="*/ 116840 h 1767840"/>
                <a:gd name="connsiteX57" fmla="*/ 1419071 w 1622271"/>
                <a:gd name="connsiteY57" fmla="*/ 132080 h 1767840"/>
                <a:gd name="connsiteX58" fmla="*/ 1439391 w 1622271"/>
                <a:gd name="connsiteY58" fmla="*/ 147320 h 1767840"/>
                <a:gd name="connsiteX59" fmla="*/ 1474951 w 1622271"/>
                <a:gd name="connsiteY59" fmla="*/ 167640 h 1767840"/>
                <a:gd name="connsiteX60" fmla="*/ 1444471 w 1622271"/>
                <a:gd name="connsiteY60" fmla="*/ 218440 h 1767840"/>
                <a:gd name="connsiteX61" fmla="*/ 1434311 w 1622271"/>
                <a:gd name="connsiteY61" fmla="*/ 233680 h 1767840"/>
                <a:gd name="connsiteX62" fmla="*/ 1485111 w 1622271"/>
                <a:gd name="connsiteY62" fmla="*/ 218440 h 1767840"/>
                <a:gd name="connsiteX63" fmla="*/ 1515591 w 1622271"/>
                <a:gd name="connsiteY63" fmla="*/ 228600 h 1767840"/>
                <a:gd name="connsiteX64" fmla="*/ 1525751 w 1622271"/>
                <a:gd name="connsiteY64" fmla="*/ 243840 h 1767840"/>
                <a:gd name="connsiteX65" fmla="*/ 1566391 w 1622271"/>
                <a:gd name="connsiteY65" fmla="*/ 274320 h 1767840"/>
                <a:gd name="connsiteX66" fmla="*/ 1596871 w 1622271"/>
                <a:gd name="connsiteY66" fmla="*/ 269240 h 1767840"/>
                <a:gd name="connsiteX67" fmla="*/ 1612111 w 1622271"/>
                <a:gd name="connsiteY67" fmla="*/ 264160 h 1767840"/>
                <a:gd name="connsiteX68" fmla="*/ 1622271 w 1622271"/>
                <a:gd name="connsiteY68" fmla="*/ 279400 h 1767840"/>
                <a:gd name="connsiteX69" fmla="*/ 1607031 w 1622271"/>
                <a:gd name="connsiteY69" fmla="*/ 360680 h 1767840"/>
                <a:gd name="connsiteX70" fmla="*/ 1581631 w 1622271"/>
                <a:gd name="connsiteY70" fmla="*/ 375920 h 1767840"/>
                <a:gd name="connsiteX71" fmla="*/ 1566391 w 1622271"/>
                <a:gd name="connsiteY71" fmla="*/ 386080 h 1767840"/>
                <a:gd name="connsiteX72" fmla="*/ 1551151 w 1622271"/>
                <a:gd name="connsiteY72" fmla="*/ 411480 h 1767840"/>
                <a:gd name="connsiteX73" fmla="*/ 1561311 w 1622271"/>
                <a:gd name="connsiteY73" fmla="*/ 447040 h 1767840"/>
                <a:gd name="connsiteX74" fmla="*/ 1571471 w 1622271"/>
                <a:gd name="connsiteY74" fmla="*/ 492760 h 1767840"/>
                <a:gd name="connsiteX75" fmla="*/ 1586711 w 1622271"/>
                <a:gd name="connsiteY75" fmla="*/ 553720 h 1767840"/>
                <a:gd name="connsiteX76" fmla="*/ 1591791 w 1622271"/>
                <a:gd name="connsiteY76" fmla="*/ 574040 h 1767840"/>
                <a:gd name="connsiteX77" fmla="*/ 1596871 w 1622271"/>
                <a:gd name="connsiteY77" fmla="*/ 599440 h 1767840"/>
                <a:gd name="connsiteX78" fmla="*/ 1607031 w 1622271"/>
                <a:gd name="connsiteY78" fmla="*/ 579120 h 1767840"/>
                <a:gd name="connsiteX79" fmla="*/ 1601951 w 1622271"/>
                <a:gd name="connsiteY79" fmla="*/ 563880 h 1767840"/>
                <a:gd name="connsiteX80" fmla="*/ 1591791 w 1622271"/>
                <a:gd name="connsiteY80" fmla="*/ 548640 h 1767840"/>
                <a:gd name="connsiteX81" fmla="*/ 1576551 w 1622271"/>
                <a:gd name="connsiteY81" fmla="*/ 523240 h 1767840"/>
                <a:gd name="connsiteX82" fmla="*/ 1561311 w 1622271"/>
                <a:gd name="connsiteY82" fmla="*/ 502920 h 1767840"/>
                <a:gd name="connsiteX83" fmla="*/ 1546071 w 1622271"/>
                <a:gd name="connsiteY83" fmla="*/ 497840 h 1767840"/>
                <a:gd name="connsiteX84" fmla="*/ 1505431 w 1622271"/>
                <a:gd name="connsiteY84" fmla="*/ 502920 h 1767840"/>
                <a:gd name="connsiteX85" fmla="*/ 1469871 w 1622271"/>
                <a:gd name="connsiteY85" fmla="*/ 513080 h 1767840"/>
                <a:gd name="connsiteX86" fmla="*/ 1424151 w 1622271"/>
                <a:gd name="connsiteY86" fmla="*/ 528320 h 1767840"/>
                <a:gd name="connsiteX87" fmla="*/ 1393671 w 1622271"/>
                <a:gd name="connsiteY87" fmla="*/ 553720 h 1767840"/>
                <a:gd name="connsiteX88" fmla="*/ 1378431 w 1622271"/>
                <a:gd name="connsiteY88" fmla="*/ 558800 h 1767840"/>
                <a:gd name="connsiteX89" fmla="*/ 1368271 w 1622271"/>
                <a:gd name="connsiteY89" fmla="*/ 574040 h 1767840"/>
                <a:gd name="connsiteX90" fmla="*/ 1353031 w 1622271"/>
                <a:gd name="connsiteY90" fmla="*/ 584200 h 1767840"/>
                <a:gd name="connsiteX91" fmla="*/ 1337791 w 1622271"/>
                <a:gd name="connsiteY91" fmla="*/ 614680 h 1767840"/>
                <a:gd name="connsiteX92" fmla="*/ 1302231 w 1622271"/>
                <a:gd name="connsiteY92" fmla="*/ 624840 h 1767840"/>
                <a:gd name="connsiteX93" fmla="*/ 1251431 w 1622271"/>
                <a:gd name="connsiteY93" fmla="*/ 655320 h 1767840"/>
                <a:gd name="connsiteX94" fmla="*/ 1246351 w 1622271"/>
                <a:gd name="connsiteY94" fmla="*/ 670560 h 1767840"/>
                <a:gd name="connsiteX95" fmla="*/ 1231111 w 1622271"/>
                <a:gd name="connsiteY95" fmla="*/ 685800 h 1767840"/>
                <a:gd name="connsiteX96" fmla="*/ 1226031 w 1622271"/>
                <a:gd name="connsiteY96" fmla="*/ 772160 h 1767840"/>
                <a:gd name="connsiteX97" fmla="*/ 1220951 w 1622271"/>
                <a:gd name="connsiteY97" fmla="*/ 802640 h 1767840"/>
                <a:gd name="connsiteX98" fmla="*/ 1215871 w 1622271"/>
                <a:gd name="connsiteY98" fmla="*/ 817880 h 1767840"/>
                <a:gd name="connsiteX99" fmla="*/ 1195551 w 1622271"/>
                <a:gd name="connsiteY99" fmla="*/ 868680 h 1767840"/>
                <a:gd name="connsiteX100" fmla="*/ 1185391 w 1622271"/>
                <a:gd name="connsiteY100" fmla="*/ 904240 h 1767840"/>
                <a:gd name="connsiteX101" fmla="*/ 1175231 w 1622271"/>
                <a:gd name="connsiteY101" fmla="*/ 919480 h 1767840"/>
                <a:gd name="connsiteX102" fmla="*/ 1159991 w 1622271"/>
                <a:gd name="connsiteY102" fmla="*/ 944880 h 1767840"/>
                <a:gd name="connsiteX103" fmla="*/ 1134591 w 1622271"/>
                <a:gd name="connsiteY103" fmla="*/ 949960 h 1767840"/>
                <a:gd name="connsiteX104" fmla="*/ 1119351 w 1622271"/>
                <a:gd name="connsiteY104" fmla="*/ 955040 h 1767840"/>
                <a:gd name="connsiteX105" fmla="*/ 1124431 w 1622271"/>
                <a:gd name="connsiteY105" fmla="*/ 975360 h 1767840"/>
                <a:gd name="connsiteX106" fmla="*/ 1139671 w 1622271"/>
                <a:gd name="connsiteY106" fmla="*/ 1005840 h 1767840"/>
                <a:gd name="connsiteX107" fmla="*/ 1149831 w 1622271"/>
                <a:gd name="connsiteY107" fmla="*/ 1046480 h 1767840"/>
                <a:gd name="connsiteX108" fmla="*/ 1154911 w 1622271"/>
                <a:gd name="connsiteY108" fmla="*/ 1066800 h 1767840"/>
                <a:gd name="connsiteX109" fmla="*/ 1149831 w 1622271"/>
                <a:gd name="connsiteY109" fmla="*/ 1092200 h 1767840"/>
                <a:gd name="connsiteX110" fmla="*/ 1134591 w 1622271"/>
                <a:gd name="connsiteY110" fmla="*/ 1107440 h 1767840"/>
                <a:gd name="connsiteX111" fmla="*/ 1109191 w 1622271"/>
                <a:gd name="connsiteY111" fmla="*/ 1143000 h 1767840"/>
                <a:gd name="connsiteX112" fmla="*/ 1104111 w 1622271"/>
                <a:gd name="connsiteY112" fmla="*/ 1163320 h 1767840"/>
                <a:gd name="connsiteX113" fmla="*/ 1093951 w 1622271"/>
                <a:gd name="connsiteY113" fmla="*/ 1178560 h 1767840"/>
                <a:gd name="connsiteX114" fmla="*/ 1078711 w 1622271"/>
                <a:gd name="connsiteY114" fmla="*/ 1203960 h 1767840"/>
                <a:gd name="connsiteX115" fmla="*/ 1063471 w 1622271"/>
                <a:gd name="connsiteY115" fmla="*/ 1234440 h 1767840"/>
                <a:gd name="connsiteX116" fmla="*/ 1058391 w 1622271"/>
                <a:gd name="connsiteY116" fmla="*/ 1254760 h 1767840"/>
                <a:gd name="connsiteX117" fmla="*/ 1022831 w 1622271"/>
                <a:gd name="connsiteY117" fmla="*/ 1244600 h 1767840"/>
                <a:gd name="connsiteX118" fmla="*/ 992351 w 1622271"/>
                <a:gd name="connsiteY118" fmla="*/ 1249680 h 1767840"/>
                <a:gd name="connsiteX119" fmla="*/ 972031 w 1622271"/>
                <a:gd name="connsiteY119" fmla="*/ 1264920 h 1767840"/>
                <a:gd name="connsiteX120" fmla="*/ 951711 w 1622271"/>
                <a:gd name="connsiteY120" fmla="*/ 1270000 h 1767840"/>
                <a:gd name="connsiteX121" fmla="*/ 936471 w 1622271"/>
                <a:gd name="connsiteY121" fmla="*/ 1280160 h 1767840"/>
                <a:gd name="connsiteX122" fmla="*/ 921231 w 1622271"/>
                <a:gd name="connsiteY122" fmla="*/ 1285240 h 1767840"/>
                <a:gd name="connsiteX123" fmla="*/ 911071 w 1622271"/>
                <a:gd name="connsiteY123" fmla="*/ 1305560 h 1767840"/>
                <a:gd name="connsiteX124" fmla="*/ 921231 w 1622271"/>
                <a:gd name="connsiteY124" fmla="*/ 1325880 h 1767840"/>
                <a:gd name="connsiteX125" fmla="*/ 911071 w 1622271"/>
                <a:gd name="connsiteY125" fmla="*/ 1412240 h 1767840"/>
                <a:gd name="connsiteX126" fmla="*/ 905991 w 1622271"/>
                <a:gd name="connsiteY126" fmla="*/ 1529080 h 1767840"/>
                <a:gd name="connsiteX127" fmla="*/ 890751 w 1622271"/>
                <a:gd name="connsiteY127" fmla="*/ 1534160 h 1767840"/>
                <a:gd name="connsiteX128" fmla="*/ 885671 w 1622271"/>
                <a:gd name="connsiteY128" fmla="*/ 1549400 h 1767840"/>
                <a:gd name="connsiteX129" fmla="*/ 880591 w 1622271"/>
                <a:gd name="connsiteY129" fmla="*/ 1656080 h 1767840"/>
                <a:gd name="connsiteX130" fmla="*/ 870431 w 1622271"/>
                <a:gd name="connsiteY130" fmla="*/ 1676400 h 1767840"/>
                <a:gd name="connsiteX131" fmla="*/ 865351 w 1622271"/>
                <a:gd name="connsiteY131" fmla="*/ 1722120 h 1767840"/>
                <a:gd name="connsiteX132" fmla="*/ 855191 w 1622271"/>
                <a:gd name="connsiteY132" fmla="*/ 1737360 h 1767840"/>
                <a:gd name="connsiteX133" fmla="*/ 829791 w 1622271"/>
                <a:gd name="connsiteY133" fmla="*/ 1767840 h 1767840"/>
                <a:gd name="connsiteX134" fmla="*/ 809471 w 1622271"/>
                <a:gd name="connsiteY134" fmla="*/ 1722120 h 1767840"/>
                <a:gd name="connsiteX135" fmla="*/ 799311 w 1622271"/>
                <a:gd name="connsiteY135" fmla="*/ 1661160 h 1767840"/>
                <a:gd name="connsiteX136" fmla="*/ 763751 w 1622271"/>
                <a:gd name="connsiteY136" fmla="*/ 1645920 h 1767840"/>
                <a:gd name="connsiteX137" fmla="*/ 758671 w 1622271"/>
                <a:gd name="connsiteY137" fmla="*/ 1630680 h 1767840"/>
                <a:gd name="connsiteX138" fmla="*/ 748511 w 1622271"/>
                <a:gd name="connsiteY138" fmla="*/ 1610360 h 1767840"/>
                <a:gd name="connsiteX139" fmla="*/ 743431 w 1622271"/>
                <a:gd name="connsiteY139" fmla="*/ 1590040 h 1767840"/>
                <a:gd name="connsiteX140" fmla="*/ 733271 w 1622271"/>
                <a:gd name="connsiteY140" fmla="*/ 1539240 h 1767840"/>
                <a:gd name="connsiteX141" fmla="*/ 728191 w 1622271"/>
                <a:gd name="connsiteY141" fmla="*/ 1518920 h 1767840"/>
                <a:gd name="connsiteX142" fmla="*/ 712951 w 1622271"/>
                <a:gd name="connsiteY142" fmla="*/ 1493520 h 1767840"/>
                <a:gd name="connsiteX143" fmla="*/ 707871 w 1622271"/>
                <a:gd name="connsiteY143" fmla="*/ 1478280 h 1767840"/>
                <a:gd name="connsiteX144" fmla="*/ 692631 w 1622271"/>
                <a:gd name="connsiteY144" fmla="*/ 1447800 h 1767840"/>
                <a:gd name="connsiteX145" fmla="*/ 677391 w 1622271"/>
                <a:gd name="connsiteY145" fmla="*/ 1356360 h 1767840"/>
                <a:gd name="connsiteX146" fmla="*/ 672311 w 1622271"/>
                <a:gd name="connsiteY146" fmla="*/ 1336040 h 1767840"/>
                <a:gd name="connsiteX147" fmla="*/ 657071 w 1622271"/>
                <a:gd name="connsiteY147" fmla="*/ 1341120 h 1767840"/>
                <a:gd name="connsiteX148" fmla="*/ 646911 w 1622271"/>
                <a:gd name="connsiteY148" fmla="*/ 1356360 h 1767840"/>
                <a:gd name="connsiteX149" fmla="*/ 626591 w 1622271"/>
                <a:gd name="connsiteY149" fmla="*/ 1397000 h 1767840"/>
                <a:gd name="connsiteX150" fmla="*/ 616431 w 1622271"/>
                <a:gd name="connsiteY150" fmla="*/ 1412240 h 1767840"/>
                <a:gd name="connsiteX151" fmla="*/ 601191 w 1622271"/>
                <a:gd name="connsiteY151" fmla="*/ 1427480 h 1767840"/>
                <a:gd name="connsiteX152" fmla="*/ 591031 w 1622271"/>
                <a:gd name="connsiteY152" fmla="*/ 1447800 h 1767840"/>
                <a:gd name="connsiteX153" fmla="*/ 596111 w 1622271"/>
                <a:gd name="connsiteY153" fmla="*/ 1478280 h 1767840"/>
                <a:gd name="connsiteX154" fmla="*/ 591031 w 1622271"/>
                <a:gd name="connsiteY154" fmla="*/ 1493520 h 1767840"/>
                <a:gd name="connsiteX155" fmla="*/ 555471 w 1622271"/>
                <a:gd name="connsiteY155" fmla="*/ 1483360 h 1767840"/>
                <a:gd name="connsiteX156" fmla="*/ 550391 w 1622271"/>
                <a:gd name="connsiteY156" fmla="*/ 1457960 h 1767840"/>
                <a:gd name="connsiteX157" fmla="*/ 530071 w 1622271"/>
                <a:gd name="connsiteY157" fmla="*/ 1463040 h 1767840"/>
                <a:gd name="connsiteX158" fmla="*/ 494511 w 1622271"/>
                <a:gd name="connsiteY158" fmla="*/ 1452880 h 1767840"/>
                <a:gd name="connsiteX159" fmla="*/ 484351 w 1622271"/>
                <a:gd name="connsiteY159" fmla="*/ 1351280 h 1767840"/>
                <a:gd name="connsiteX160" fmla="*/ 474191 w 1622271"/>
                <a:gd name="connsiteY160" fmla="*/ 1336040 h 1767840"/>
                <a:gd name="connsiteX161" fmla="*/ 479271 w 1622271"/>
                <a:gd name="connsiteY161" fmla="*/ 1310640 h 1767840"/>
                <a:gd name="connsiteX162" fmla="*/ 499591 w 1622271"/>
                <a:gd name="connsiteY162" fmla="*/ 1300480 h 1767840"/>
                <a:gd name="connsiteX163" fmla="*/ 514831 w 1622271"/>
                <a:gd name="connsiteY163" fmla="*/ 1285240 h 1767840"/>
                <a:gd name="connsiteX164" fmla="*/ 530071 w 1622271"/>
                <a:gd name="connsiteY164" fmla="*/ 1275080 h 1767840"/>
                <a:gd name="connsiteX165" fmla="*/ 540231 w 1622271"/>
                <a:gd name="connsiteY165" fmla="*/ 1229360 h 1767840"/>
                <a:gd name="connsiteX166" fmla="*/ 550391 w 1622271"/>
                <a:gd name="connsiteY166" fmla="*/ 1203960 h 1767840"/>
                <a:gd name="connsiteX167" fmla="*/ 570711 w 1622271"/>
                <a:gd name="connsiteY167" fmla="*/ 1193800 h 1767840"/>
                <a:gd name="connsiteX168" fmla="*/ 677391 w 1622271"/>
                <a:gd name="connsiteY168" fmla="*/ 1183640 h 1767840"/>
                <a:gd name="connsiteX169" fmla="*/ 667231 w 1622271"/>
                <a:gd name="connsiteY169" fmla="*/ 1148080 h 1767840"/>
                <a:gd name="connsiteX170" fmla="*/ 672311 w 1622271"/>
                <a:gd name="connsiteY170" fmla="*/ 1097280 h 1767840"/>
                <a:gd name="connsiteX171" fmla="*/ 692631 w 1622271"/>
                <a:gd name="connsiteY171" fmla="*/ 1092200 h 1767840"/>
                <a:gd name="connsiteX172" fmla="*/ 697711 w 1622271"/>
                <a:gd name="connsiteY172" fmla="*/ 1071880 h 1767840"/>
                <a:gd name="connsiteX173" fmla="*/ 631671 w 1622271"/>
                <a:gd name="connsiteY173" fmla="*/ 1041400 h 1767840"/>
                <a:gd name="connsiteX174" fmla="*/ 616431 w 1622271"/>
                <a:gd name="connsiteY174" fmla="*/ 1061720 h 1767840"/>
                <a:gd name="connsiteX175" fmla="*/ 580871 w 1622271"/>
                <a:gd name="connsiteY175" fmla="*/ 1097280 h 1767840"/>
                <a:gd name="connsiteX176" fmla="*/ 550391 w 1622271"/>
                <a:gd name="connsiteY176" fmla="*/ 1066800 h 1767840"/>
                <a:gd name="connsiteX177" fmla="*/ 535151 w 1622271"/>
                <a:gd name="connsiteY177" fmla="*/ 1061720 h 1767840"/>
                <a:gd name="connsiteX178" fmla="*/ 291311 w 1622271"/>
                <a:gd name="connsiteY178" fmla="*/ 1051560 h 1767840"/>
                <a:gd name="connsiteX179" fmla="*/ 245591 w 1622271"/>
                <a:gd name="connsiteY179" fmla="*/ 1036320 h 1767840"/>
                <a:gd name="connsiteX180" fmla="*/ 225271 w 1622271"/>
                <a:gd name="connsiteY180" fmla="*/ 1000760 h 1767840"/>
                <a:gd name="connsiteX181" fmla="*/ 220191 w 1622271"/>
                <a:gd name="connsiteY181" fmla="*/ 985520 h 1767840"/>
                <a:gd name="connsiteX182" fmla="*/ 174471 w 1622271"/>
                <a:gd name="connsiteY182" fmla="*/ 960120 h 1767840"/>
                <a:gd name="connsiteX183" fmla="*/ 154151 w 1622271"/>
                <a:gd name="connsiteY183" fmla="*/ 919480 h 1767840"/>
                <a:gd name="connsiteX184" fmla="*/ 143991 w 1622271"/>
                <a:gd name="connsiteY184" fmla="*/ 848360 h 1767840"/>
                <a:gd name="connsiteX185" fmla="*/ 103351 w 1622271"/>
                <a:gd name="connsiteY185" fmla="*/ 828040 h 1767840"/>
                <a:gd name="connsiteX186" fmla="*/ 32231 w 1622271"/>
                <a:gd name="connsiteY186" fmla="*/ 817880 h 1767840"/>
                <a:gd name="connsiteX187" fmla="*/ 1751 w 1622271"/>
                <a:gd name="connsiteY187" fmla="*/ 812800 h 1767840"/>
                <a:gd name="connsiteX188" fmla="*/ 27151 w 1622271"/>
                <a:gd name="connsiteY188" fmla="*/ 817880 h 1767840"/>
                <a:gd name="connsiteX189" fmla="*/ 42391 w 1622271"/>
                <a:gd name="connsiteY189" fmla="*/ 822960 h 1767840"/>
                <a:gd name="connsiteX190" fmla="*/ 108431 w 1622271"/>
                <a:gd name="connsiteY190" fmla="*/ 828040 h 1767840"/>
                <a:gd name="connsiteX191" fmla="*/ 143991 w 1622271"/>
                <a:gd name="connsiteY191" fmla="*/ 822960 h 1767840"/>
                <a:gd name="connsiteX192" fmla="*/ 174471 w 1622271"/>
                <a:gd name="connsiteY192" fmla="*/ 812800 h 1767840"/>
                <a:gd name="connsiteX193" fmla="*/ 184631 w 1622271"/>
                <a:gd name="connsiteY193" fmla="*/ 797560 h 1767840"/>
                <a:gd name="connsiteX194" fmla="*/ 174471 w 1622271"/>
                <a:gd name="connsiteY194" fmla="*/ 746760 h 1767840"/>
                <a:gd name="connsiteX195" fmla="*/ 149071 w 1622271"/>
                <a:gd name="connsiteY195" fmla="*/ 741680 h 1767840"/>
                <a:gd name="connsiteX196" fmla="*/ 103351 w 1622271"/>
                <a:gd name="connsiteY196" fmla="*/ 71120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622271" h="1767840">
                  <a:moveTo>
                    <a:pt x="103351" y="711200"/>
                  </a:moveTo>
                  <a:cubicBezTo>
                    <a:pt x="102504" y="706967"/>
                    <a:pt x="131516" y="710735"/>
                    <a:pt x="143991" y="716280"/>
                  </a:cubicBezTo>
                  <a:cubicBezTo>
                    <a:pt x="146041" y="717191"/>
                    <a:pt x="157199" y="764034"/>
                    <a:pt x="143991" y="711200"/>
                  </a:cubicBezTo>
                  <a:cubicBezTo>
                    <a:pt x="147797" y="699781"/>
                    <a:pt x="150041" y="685477"/>
                    <a:pt x="164311" y="680720"/>
                  </a:cubicBezTo>
                  <a:lnTo>
                    <a:pt x="179551" y="685800"/>
                  </a:lnTo>
                  <a:cubicBezTo>
                    <a:pt x="203258" y="682413"/>
                    <a:pt x="230746" y="688924"/>
                    <a:pt x="250671" y="675640"/>
                  </a:cubicBezTo>
                  <a:cubicBezTo>
                    <a:pt x="271720" y="661607"/>
                    <a:pt x="259988" y="666961"/>
                    <a:pt x="286231" y="660400"/>
                  </a:cubicBezTo>
                  <a:cubicBezTo>
                    <a:pt x="441826" y="675219"/>
                    <a:pt x="357211" y="671791"/>
                    <a:pt x="540231" y="665480"/>
                  </a:cubicBezTo>
                  <a:cubicBezTo>
                    <a:pt x="545311" y="662093"/>
                    <a:pt x="549754" y="657464"/>
                    <a:pt x="555471" y="655320"/>
                  </a:cubicBezTo>
                  <a:cubicBezTo>
                    <a:pt x="578657" y="646625"/>
                    <a:pt x="577309" y="654561"/>
                    <a:pt x="596111" y="645160"/>
                  </a:cubicBezTo>
                  <a:cubicBezTo>
                    <a:pt x="601572" y="642430"/>
                    <a:pt x="606271" y="638387"/>
                    <a:pt x="611351" y="635000"/>
                  </a:cubicBezTo>
                  <a:cubicBezTo>
                    <a:pt x="582234" y="591324"/>
                    <a:pt x="617143" y="646584"/>
                    <a:pt x="596111" y="604520"/>
                  </a:cubicBezTo>
                  <a:cubicBezTo>
                    <a:pt x="593381" y="599059"/>
                    <a:pt x="589338" y="594360"/>
                    <a:pt x="585951" y="589280"/>
                  </a:cubicBezTo>
                  <a:cubicBezTo>
                    <a:pt x="589338" y="582507"/>
                    <a:pt x="597356" y="576430"/>
                    <a:pt x="596111" y="568960"/>
                  </a:cubicBezTo>
                  <a:cubicBezTo>
                    <a:pt x="594510" y="559352"/>
                    <a:pt x="564555" y="555221"/>
                    <a:pt x="560551" y="553720"/>
                  </a:cubicBezTo>
                  <a:cubicBezTo>
                    <a:pt x="553460" y="551061"/>
                    <a:pt x="546393" y="547962"/>
                    <a:pt x="540231" y="543560"/>
                  </a:cubicBezTo>
                  <a:cubicBezTo>
                    <a:pt x="529541" y="535924"/>
                    <a:pt x="511041" y="510882"/>
                    <a:pt x="504671" y="502920"/>
                  </a:cubicBezTo>
                  <a:cubicBezTo>
                    <a:pt x="509751" y="499533"/>
                    <a:pt x="515221" y="496669"/>
                    <a:pt x="519911" y="492760"/>
                  </a:cubicBezTo>
                  <a:cubicBezTo>
                    <a:pt x="525430" y="488161"/>
                    <a:pt x="528725" y="480733"/>
                    <a:pt x="535151" y="477520"/>
                  </a:cubicBezTo>
                  <a:cubicBezTo>
                    <a:pt x="542874" y="473659"/>
                    <a:pt x="552084" y="474133"/>
                    <a:pt x="560551" y="472440"/>
                  </a:cubicBezTo>
                  <a:cubicBezTo>
                    <a:pt x="569018" y="467360"/>
                    <a:pt x="576735" y="460744"/>
                    <a:pt x="585951" y="457200"/>
                  </a:cubicBezTo>
                  <a:cubicBezTo>
                    <a:pt x="609110" y="448293"/>
                    <a:pt x="637718" y="445450"/>
                    <a:pt x="662151" y="441960"/>
                  </a:cubicBezTo>
                  <a:cubicBezTo>
                    <a:pt x="668924" y="438573"/>
                    <a:pt x="676653" y="436648"/>
                    <a:pt x="682471" y="431800"/>
                  </a:cubicBezTo>
                  <a:cubicBezTo>
                    <a:pt x="687161" y="427891"/>
                    <a:pt x="688722" y="421250"/>
                    <a:pt x="692631" y="416560"/>
                  </a:cubicBezTo>
                  <a:cubicBezTo>
                    <a:pt x="697230" y="411041"/>
                    <a:pt x="702791" y="406400"/>
                    <a:pt x="707871" y="401320"/>
                  </a:cubicBezTo>
                  <a:cubicBezTo>
                    <a:pt x="709564" y="396240"/>
                    <a:pt x="713831" y="391362"/>
                    <a:pt x="712951" y="386080"/>
                  </a:cubicBezTo>
                  <a:cubicBezTo>
                    <a:pt x="711947" y="380058"/>
                    <a:pt x="700524" y="376509"/>
                    <a:pt x="702791" y="370840"/>
                  </a:cubicBezTo>
                  <a:cubicBezTo>
                    <a:pt x="705603" y="363809"/>
                    <a:pt x="716491" y="364358"/>
                    <a:pt x="723111" y="360680"/>
                  </a:cubicBezTo>
                  <a:cubicBezTo>
                    <a:pt x="748306" y="346683"/>
                    <a:pt x="747013" y="346563"/>
                    <a:pt x="768831" y="330200"/>
                  </a:cubicBezTo>
                  <a:cubicBezTo>
                    <a:pt x="770524" y="325120"/>
                    <a:pt x="772749" y="320187"/>
                    <a:pt x="773911" y="314960"/>
                  </a:cubicBezTo>
                  <a:cubicBezTo>
                    <a:pt x="777395" y="299283"/>
                    <a:pt x="774819" y="280706"/>
                    <a:pt x="789151" y="269240"/>
                  </a:cubicBezTo>
                  <a:cubicBezTo>
                    <a:pt x="792464" y="266590"/>
                    <a:pt x="823383" y="259412"/>
                    <a:pt x="824711" y="259080"/>
                  </a:cubicBezTo>
                  <a:cubicBezTo>
                    <a:pt x="843338" y="247227"/>
                    <a:pt x="864979" y="239132"/>
                    <a:pt x="880591" y="223520"/>
                  </a:cubicBezTo>
                  <a:cubicBezTo>
                    <a:pt x="885671" y="218440"/>
                    <a:pt x="890312" y="212879"/>
                    <a:pt x="895831" y="208280"/>
                  </a:cubicBezTo>
                  <a:cubicBezTo>
                    <a:pt x="900521" y="204371"/>
                    <a:pt x="906103" y="201669"/>
                    <a:pt x="911071" y="198120"/>
                  </a:cubicBezTo>
                  <a:cubicBezTo>
                    <a:pt x="917961" y="193199"/>
                    <a:pt x="924501" y="187801"/>
                    <a:pt x="931391" y="182880"/>
                  </a:cubicBezTo>
                  <a:cubicBezTo>
                    <a:pt x="947473" y="171393"/>
                    <a:pt x="950349" y="171710"/>
                    <a:pt x="966951" y="157480"/>
                  </a:cubicBezTo>
                  <a:cubicBezTo>
                    <a:pt x="978141" y="147889"/>
                    <a:pt x="989709" y="134275"/>
                    <a:pt x="997431" y="121920"/>
                  </a:cubicBezTo>
                  <a:cubicBezTo>
                    <a:pt x="1001445" y="115498"/>
                    <a:pt x="1002236" y="106955"/>
                    <a:pt x="1007591" y="101600"/>
                  </a:cubicBezTo>
                  <a:cubicBezTo>
                    <a:pt x="1011377" y="97814"/>
                    <a:pt x="1018042" y="98915"/>
                    <a:pt x="1022831" y="96520"/>
                  </a:cubicBezTo>
                  <a:cubicBezTo>
                    <a:pt x="1031662" y="92104"/>
                    <a:pt x="1039764" y="86360"/>
                    <a:pt x="1048231" y="81280"/>
                  </a:cubicBezTo>
                  <a:cubicBezTo>
                    <a:pt x="1055004" y="82973"/>
                    <a:pt x="1062014" y="83909"/>
                    <a:pt x="1068551" y="86360"/>
                  </a:cubicBezTo>
                  <a:cubicBezTo>
                    <a:pt x="1076220" y="89236"/>
                    <a:pt x="1094019" y="100969"/>
                    <a:pt x="1104111" y="101600"/>
                  </a:cubicBezTo>
                  <a:cubicBezTo>
                    <a:pt x="1153151" y="104665"/>
                    <a:pt x="1202324" y="104987"/>
                    <a:pt x="1251431" y="106680"/>
                  </a:cubicBezTo>
                  <a:cubicBezTo>
                    <a:pt x="1249738" y="111760"/>
                    <a:pt x="1251140" y="124315"/>
                    <a:pt x="1246351" y="121920"/>
                  </a:cubicBezTo>
                  <a:cubicBezTo>
                    <a:pt x="1240106" y="118798"/>
                    <a:pt x="1240691" y="108558"/>
                    <a:pt x="1241271" y="101600"/>
                  </a:cubicBezTo>
                  <a:cubicBezTo>
                    <a:pt x="1242431" y="87685"/>
                    <a:pt x="1244247" y="72934"/>
                    <a:pt x="1251431" y="60960"/>
                  </a:cubicBezTo>
                  <a:cubicBezTo>
                    <a:pt x="1255327" y="54466"/>
                    <a:pt x="1265176" y="54557"/>
                    <a:pt x="1271751" y="50800"/>
                  </a:cubicBezTo>
                  <a:cubicBezTo>
                    <a:pt x="1325788" y="19922"/>
                    <a:pt x="1228775" y="68492"/>
                    <a:pt x="1317471" y="30480"/>
                  </a:cubicBezTo>
                  <a:cubicBezTo>
                    <a:pt x="1331392" y="24514"/>
                    <a:pt x="1344359" y="16507"/>
                    <a:pt x="1358111" y="10160"/>
                  </a:cubicBezTo>
                  <a:cubicBezTo>
                    <a:pt x="1366391" y="6339"/>
                    <a:pt x="1375044" y="3387"/>
                    <a:pt x="1383511" y="0"/>
                  </a:cubicBezTo>
                  <a:cubicBezTo>
                    <a:pt x="1390284" y="1693"/>
                    <a:pt x="1400709" y="-1165"/>
                    <a:pt x="1403831" y="5080"/>
                  </a:cubicBezTo>
                  <a:cubicBezTo>
                    <a:pt x="1407692" y="12803"/>
                    <a:pt x="1402845" y="22878"/>
                    <a:pt x="1398751" y="30480"/>
                  </a:cubicBezTo>
                  <a:cubicBezTo>
                    <a:pt x="1390723" y="45389"/>
                    <a:pt x="1354724" y="81280"/>
                    <a:pt x="1368271" y="71120"/>
                  </a:cubicBezTo>
                  <a:lnTo>
                    <a:pt x="1388591" y="55880"/>
                  </a:lnTo>
                  <a:cubicBezTo>
                    <a:pt x="1411677" y="90509"/>
                    <a:pt x="1385580" y="46847"/>
                    <a:pt x="1403831" y="101600"/>
                  </a:cubicBezTo>
                  <a:cubicBezTo>
                    <a:pt x="1405762" y="107392"/>
                    <a:pt x="1411261" y="111379"/>
                    <a:pt x="1413991" y="116840"/>
                  </a:cubicBezTo>
                  <a:cubicBezTo>
                    <a:pt x="1416386" y="121629"/>
                    <a:pt x="1415643" y="127966"/>
                    <a:pt x="1419071" y="132080"/>
                  </a:cubicBezTo>
                  <a:cubicBezTo>
                    <a:pt x="1424491" y="138584"/>
                    <a:pt x="1432501" y="142399"/>
                    <a:pt x="1439391" y="147320"/>
                  </a:cubicBezTo>
                  <a:cubicBezTo>
                    <a:pt x="1456145" y="159287"/>
                    <a:pt x="1455108" y="157718"/>
                    <a:pt x="1474951" y="167640"/>
                  </a:cubicBezTo>
                  <a:cubicBezTo>
                    <a:pt x="1458927" y="215712"/>
                    <a:pt x="1474900" y="182940"/>
                    <a:pt x="1444471" y="218440"/>
                  </a:cubicBezTo>
                  <a:cubicBezTo>
                    <a:pt x="1440498" y="223076"/>
                    <a:pt x="1429231" y="230293"/>
                    <a:pt x="1434311" y="233680"/>
                  </a:cubicBezTo>
                  <a:cubicBezTo>
                    <a:pt x="1440750" y="237973"/>
                    <a:pt x="1481163" y="220019"/>
                    <a:pt x="1485111" y="218440"/>
                  </a:cubicBezTo>
                  <a:cubicBezTo>
                    <a:pt x="1495271" y="221827"/>
                    <a:pt x="1506509" y="222924"/>
                    <a:pt x="1515591" y="228600"/>
                  </a:cubicBezTo>
                  <a:cubicBezTo>
                    <a:pt x="1520768" y="231836"/>
                    <a:pt x="1521778" y="239204"/>
                    <a:pt x="1525751" y="243840"/>
                  </a:cubicBezTo>
                  <a:cubicBezTo>
                    <a:pt x="1545007" y="266305"/>
                    <a:pt x="1542578" y="262413"/>
                    <a:pt x="1566391" y="274320"/>
                  </a:cubicBezTo>
                  <a:cubicBezTo>
                    <a:pt x="1576551" y="272627"/>
                    <a:pt x="1586816" y="271474"/>
                    <a:pt x="1596871" y="269240"/>
                  </a:cubicBezTo>
                  <a:cubicBezTo>
                    <a:pt x="1602098" y="268078"/>
                    <a:pt x="1607139" y="262171"/>
                    <a:pt x="1612111" y="264160"/>
                  </a:cubicBezTo>
                  <a:cubicBezTo>
                    <a:pt x="1617780" y="266427"/>
                    <a:pt x="1618884" y="274320"/>
                    <a:pt x="1622271" y="279400"/>
                  </a:cubicBezTo>
                  <a:cubicBezTo>
                    <a:pt x="1621281" y="291278"/>
                    <a:pt x="1624557" y="343154"/>
                    <a:pt x="1607031" y="360680"/>
                  </a:cubicBezTo>
                  <a:cubicBezTo>
                    <a:pt x="1600049" y="367662"/>
                    <a:pt x="1590004" y="370687"/>
                    <a:pt x="1581631" y="375920"/>
                  </a:cubicBezTo>
                  <a:cubicBezTo>
                    <a:pt x="1576454" y="379156"/>
                    <a:pt x="1571471" y="382693"/>
                    <a:pt x="1566391" y="386080"/>
                  </a:cubicBezTo>
                  <a:cubicBezTo>
                    <a:pt x="1561311" y="394547"/>
                    <a:pt x="1551971" y="401640"/>
                    <a:pt x="1551151" y="411480"/>
                  </a:cubicBezTo>
                  <a:cubicBezTo>
                    <a:pt x="1550127" y="423765"/>
                    <a:pt x="1558067" y="435147"/>
                    <a:pt x="1561311" y="447040"/>
                  </a:cubicBezTo>
                  <a:cubicBezTo>
                    <a:pt x="1564639" y="459242"/>
                    <a:pt x="1569779" y="480913"/>
                    <a:pt x="1571471" y="492760"/>
                  </a:cubicBezTo>
                  <a:cubicBezTo>
                    <a:pt x="1579318" y="547687"/>
                    <a:pt x="1567212" y="524472"/>
                    <a:pt x="1586711" y="553720"/>
                  </a:cubicBezTo>
                  <a:cubicBezTo>
                    <a:pt x="1588404" y="560493"/>
                    <a:pt x="1590276" y="567224"/>
                    <a:pt x="1591791" y="574040"/>
                  </a:cubicBezTo>
                  <a:cubicBezTo>
                    <a:pt x="1593664" y="582469"/>
                    <a:pt x="1588680" y="596710"/>
                    <a:pt x="1596871" y="599440"/>
                  </a:cubicBezTo>
                  <a:cubicBezTo>
                    <a:pt x="1604055" y="601835"/>
                    <a:pt x="1603644" y="585893"/>
                    <a:pt x="1607031" y="579120"/>
                  </a:cubicBezTo>
                  <a:cubicBezTo>
                    <a:pt x="1605338" y="574040"/>
                    <a:pt x="1604346" y="568669"/>
                    <a:pt x="1601951" y="563880"/>
                  </a:cubicBezTo>
                  <a:cubicBezTo>
                    <a:pt x="1599221" y="558419"/>
                    <a:pt x="1595027" y="553817"/>
                    <a:pt x="1591791" y="548640"/>
                  </a:cubicBezTo>
                  <a:cubicBezTo>
                    <a:pt x="1586558" y="540267"/>
                    <a:pt x="1582028" y="531455"/>
                    <a:pt x="1576551" y="523240"/>
                  </a:cubicBezTo>
                  <a:cubicBezTo>
                    <a:pt x="1571855" y="516195"/>
                    <a:pt x="1567815" y="508340"/>
                    <a:pt x="1561311" y="502920"/>
                  </a:cubicBezTo>
                  <a:cubicBezTo>
                    <a:pt x="1557197" y="499492"/>
                    <a:pt x="1551151" y="499533"/>
                    <a:pt x="1546071" y="497840"/>
                  </a:cubicBezTo>
                  <a:cubicBezTo>
                    <a:pt x="1532524" y="499533"/>
                    <a:pt x="1518897" y="500676"/>
                    <a:pt x="1505431" y="502920"/>
                  </a:cubicBezTo>
                  <a:cubicBezTo>
                    <a:pt x="1486374" y="506096"/>
                    <a:pt x="1486782" y="508248"/>
                    <a:pt x="1469871" y="513080"/>
                  </a:cubicBezTo>
                  <a:cubicBezTo>
                    <a:pt x="1447235" y="519547"/>
                    <a:pt x="1447504" y="516643"/>
                    <a:pt x="1424151" y="528320"/>
                  </a:cubicBezTo>
                  <a:cubicBezTo>
                    <a:pt x="1390910" y="544940"/>
                    <a:pt x="1427376" y="531250"/>
                    <a:pt x="1393671" y="553720"/>
                  </a:cubicBezTo>
                  <a:cubicBezTo>
                    <a:pt x="1389216" y="556690"/>
                    <a:pt x="1383511" y="557107"/>
                    <a:pt x="1378431" y="558800"/>
                  </a:cubicBezTo>
                  <a:cubicBezTo>
                    <a:pt x="1375044" y="563880"/>
                    <a:pt x="1372588" y="569723"/>
                    <a:pt x="1368271" y="574040"/>
                  </a:cubicBezTo>
                  <a:cubicBezTo>
                    <a:pt x="1363954" y="578357"/>
                    <a:pt x="1356845" y="579432"/>
                    <a:pt x="1353031" y="584200"/>
                  </a:cubicBezTo>
                  <a:cubicBezTo>
                    <a:pt x="1344015" y="595470"/>
                    <a:pt x="1353208" y="606115"/>
                    <a:pt x="1337791" y="614680"/>
                  </a:cubicBezTo>
                  <a:cubicBezTo>
                    <a:pt x="1327015" y="620667"/>
                    <a:pt x="1313737" y="620415"/>
                    <a:pt x="1302231" y="624840"/>
                  </a:cubicBezTo>
                  <a:cubicBezTo>
                    <a:pt x="1276195" y="634854"/>
                    <a:pt x="1271882" y="639982"/>
                    <a:pt x="1251431" y="655320"/>
                  </a:cubicBezTo>
                  <a:cubicBezTo>
                    <a:pt x="1249738" y="660400"/>
                    <a:pt x="1249321" y="666105"/>
                    <a:pt x="1246351" y="670560"/>
                  </a:cubicBezTo>
                  <a:cubicBezTo>
                    <a:pt x="1242366" y="676538"/>
                    <a:pt x="1232520" y="678755"/>
                    <a:pt x="1231111" y="685800"/>
                  </a:cubicBezTo>
                  <a:cubicBezTo>
                    <a:pt x="1225456" y="714076"/>
                    <a:pt x="1228529" y="743432"/>
                    <a:pt x="1226031" y="772160"/>
                  </a:cubicBezTo>
                  <a:cubicBezTo>
                    <a:pt x="1225139" y="782421"/>
                    <a:pt x="1223185" y="792585"/>
                    <a:pt x="1220951" y="802640"/>
                  </a:cubicBezTo>
                  <a:cubicBezTo>
                    <a:pt x="1219789" y="807867"/>
                    <a:pt x="1217860" y="812908"/>
                    <a:pt x="1215871" y="817880"/>
                  </a:cubicBezTo>
                  <a:cubicBezTo>
                    <a:pt x="1206658" y="840913"/>
                    <a:pt x="1201331" y="848451"/>
                    <a:pt x="1195551" y="868680"/>
                  </a:cubicBezTo>
                  <a:cubicBezTo>
                    <a:pt x="1193381" y="876276"/>
                    <a:pt x="1189451" y="896120"/>
                    <a:pt x="1185391" y="904240"/>
                  </a:cubicBezTo>
                  <a:cubicBezTo>
                    <a:pt x="1182661" y="909701"/>
                    <a:pt x="1178467" y="914303"/>
                    <a:pt x="1175231" y="919480"/>
                  </a:cubicBezTo>
                  <a:cubicBezTo>
                    <a:pt x="1169998" y="927853"/>
                    <a:pt x="1167890" y="938956"/>
                    <a:pt x="1159991" y="944880"/>
                  </a:cubicBezTo>
                  <a:cubicBezTo>
                    <a:pt x="1153084" y="950061"/>
                    <a:pt x="1142968" y="947866"/>
                    <a:pt x="1134591" y="949960"/>
                  </a:cubicBezTo>
                  <a:cubicBezTo>
                    <a:pt x="1129396" y="951259"/>
                    <a:pt x="1124431" y="953347"/>
                    <a:pt x="1119351" y="955040"/>
                  </a:cubicBezTo>
                  <a:cubicBezTo>
                    <a:pt x="1088644" y="985747"/>
                    <a:pt x="1107375" y="958304"/>
                    <a:pt x="1124431" y="975360"/>
                  </a:cubicBezTo>
                  <a:cubicBezTo>
                    <a:pt x="1132463" y="983392"/>
                    <a:pt x="1135850" y="995143"/>
                    <a:pt x="1139671" y="1005840"/>
                  </a:cubicBezTo>
                  <a:cubicBezTo>
                    <a:pt x="1144367" y="1018990"/>
                    <a:pt x="1146444" y="1032933"/>
                    <a:pt x="1149831" y="1046480"/>
                  </a:cubicBezTo>
                  <a:lnTo>
                    <a:pt x="1154911" y="1066800"/>
                  </a:lnTo>
                  <a:cubicBezTo>
                    <a:pt x="1153218" y="1075267"/>
                    <a:pt x="1153692" y="1084477"/>
                    <a:pt x="1149831" y="1092200"/>
                  </a:cubicBezTo>
                  <a:cubicBezTo>
                    <a:pt x="1146618" y="1098626"/>
                    <a:pt x="1139079" y="1101830"/>
                    <a:pt x="1134591" y="1107440"/>
                  </a:cubicBezTo>
                  <a:cubicBezTo>
                    <a:pt x="1125491" y="1118815"/>
                    <a:pt x="1117658" y="1131147"/>
                    <a:pt x="1109191" y="1143000"/>
                  </a:cubicBezTo>
                  <a:cubicBezTo>
                    <a:pt x="1107498" y="1149773"/>
                    <a:pt x="1106861" y="1156903"/>
                    <a:pt x="1104111" y="1163320"/>
                  </a:cubicBezTo>
                  <a:cubicBezTo>
                    <a:pt x="1101706" y="1168932"/>
                    <a:pt x="1097187" y="1173383"/>
                    <a:pt x="1093951" y="1178560"/>
                  </a:cubicBezTo>
                  <a:cubicBezTo>
                    <a:pt x="1088718" y="1186933"/>
                    <a:pt x="1083127" y="1195129"/>
                    <a:pt x="1078711" y="1203960"/>
                  </a:cubicBezTo>
                  <a:cubicBezTo>
                    <a:pt x="1057679" y="1246024"/>
                    <a:pt x="1092588" y="1190764"/>
                    <a:pt x="1063471" y="1234440"/>
                  </a:cubicBezTo>
                  <a:cubicBezTo>
                    <a:pt x="1061778" y="1241213"/>
                    <a:pt x="1062752" y="1249308"/>
                    <a:pt x="1058391" y="1254760"/>
                  </a:cubicBezTo>
                  <a:cubicBezTo>
                    <a:pt x="1045785" y="1270517"/>
                    <a:pt x="1030570" y="1250404"/>
                    <a:pt x="1022831" y="1244600"/>
                  </a:cubicBezTo>
                  <a:cubicBezTo>
                    <a:pt x="1012671" y="1246293"/>
                    <a:pt x="1001914" y="1245855"/>
                    <a:pt x="992351" y="1249680"/>
                  </a:cubicBezTo>
                  <a:cubicBezTo>
                    <a:pt x="984490" y="1252824"/>
                    <a:pt x="979604" y="1261134"/>
                    <a:pt x="972031" y="1264920"/>
                  </a:cubicBezTo>
                  <a:cubicBezTo>
                    <a:pt x="965786" y="1268042"/>
                    <a:pt x="958484" y="1268307"/>
                    <a:pt x="951711" y="1270000"/>
                  </a:cubicBezTo>
                  <a:cubicBezTo>
                    <a:pt x="946631" y="1273387"/>
                    <a:pt x="941932" y="1277430"/>
                    <a:pt x="936471" y="1280160"/>
                  </a:cubicBezTo>
                  <a:cubicBezTo>
                    <a:pt x="931682" y="1282555"/>
                    <a:pt x="925017" y="1281454"/>
                    <a:pt x="921231" y="1285240"/>
                  </a:cubicBezTo>
                  <a:cubicBezTo>
                    <a:pt x="915876" y="1290595"/>
                    <a:pt x="914458" y="1298787"/>
                    <a:pt x="911071" y="1305560"/>
                  </a:cubicBezTo>
                  <a:cubicBezTo>
                    <a:pt x="914458" y="1312333"/>
                    <a:pt x="920811" y="1318319"/>
                    <a:pt x="921231" y="1325880"/>
                  </a:cubicBezTo>
                  <a:cubicBezTo>
                    <a:pt x="924092" y="1377374"/>
                    <a:pt x="921792" y="1380078"/>
                    <a:pt x="911071" y="1412240"/>
                  </a:cubicBezTo>
                  <a:cubicBezTo>
                    <a:pt x="909378" y="1451187"/>
                    <a:pt x="912400" y="1490627"/>
                    <a:pt x="905991" y="1529080"/>
                  </a:cubicBezTo>
                  <a:cubicBezTo>
                    <a:pt x="905111" y="1534362"/>
                    <a:pt x="894537" y="1530374"/>
                    <a:pt x="890751" y="1534160"/>
                  </a:cubicBezTo>
                  <a:cubicBezTo>
                    <a:pt x="886965" y="1537946"/>
                    <a:pt x="887364" y="1544320"/>
                    <a:pt x="885671" y="1549400"/>
                  </a:cubicBezTo>
                  <a:cubicBezTo>
                    <a:pt x="883978" y="1584960"/>
                    <a:pt x="884833" y="1620733"/>
                    <a:pt x="880591" y="1656080"/>
                  </a:cubicBezTo>
                  <a:cubicBezTo>
                    <a:pt x="879689" y="1663599"/>
                    <a:pt x="872134" y="1669021"/>
                    <a:pt x="870431" y="1676400"/>
                  </a:cubicBezTo>
                  <a:cubicBezTo>
                    <a:pt x="866983" y="1691341"/>
                    <a:pt x="869070" y="1707244"/>
                    <a:pt x="865351" y="1722120"/>
                  </a:cubicBezTo>
                  <a:cubicBezTo>
                    <a:pt x="863870" y="1728043"/>
                    <a:pt x="857921" y="1731899"/>
                    <a:pt x="855191" y="1737360"/>
                  </a:cubicBezTo>
                  <a:cubicBezTo>
                    <a:pt x="841228" y="1765287"/>
                    <a:pt x="864207" y="1742028"/>
                    <a:pt x="829791" y="1767840"/>
                  </a:cubicBezTo>
                  <a:cubicBezTo>
                    <a:pt x="814803" y="1742860"/>
                    <a:pt x="814228" y="1747489"/>
                    <a:pt x="809471" y="1722120"/>
                  </a:cubicBezTo>
                  <a:cubicBezTo>
                    <a:pt x="805675" y="1701873"/>
                    <a:pt x="809910" y="1678825"/>
                    <a:pt x="799311" y="1661160"/>
                  </a:cubicBezTo>
                  <a:cubicBezTo>
                    <a:pt x="792676" y="1650102"/>
                    <a:pt x="775604" y="1651000"/>
                    <a:pt x="763751" y="1645920"/>
                  </a:cubicBezTo>
                  <a:cubicBezTo>
                    <a:pt x="762058" y="1640840"/>
                    <a:pt x="760780" y="1635602"/>
                    <a:pt x="758671" y="1630680"/>
                  </a:cubicBezTo>
                  <a:cubicBezTo>
                    <a:pt x="755688" y="1623719"/>
                    <a:pt x="751170" y="1617451"/>
                    <a:pt x="748511" y="1610360"/>
                  </a:cubicBezTo>
                  <a:cubicBezTo>
                    <a:pt x="746060" y="1603823"/>
                    <a:pt x="744894" y="1596867"/>
                    <a:pt x="743431" y="1590040"/>
                  </a:cubicBezTo>
                  <a:cubicBezTo>
                    <a:pt x="739813" y="1573155"/>
                    <a:pt x="736889" y="1556125"/>
                    <a:pt x="733271" y="1539240"/>
                  </a:cubicBezTo>
                  <a:cubicBezTo>
                    <a:pt x="731808" y="1532413"/>
                    <a:pt x="731027" y="1525300"/>
                    <a:pt x="728191" y="1518920"/>
                  </a:cubicBezTo>
                  <a:cubicBezTo>
                    <a:pt x="724181" y="1509897"/>
                    <a:pt x="717367" y="1502351"/>
                    <a:pt x="712951" y="1493520"/>
                  </a:cubicBezTo>
                  <a:cubicBezTo>
                    <a:pt x="710556" y="1488731"/>
                    <a:pt x="710046" y="1483173"/>
                    <a:pt x="707871" y="1478280"/>
                  </a:cubicBezTo>
                  <a:cubicBezTo>
                    <a:pt x="703258" y="1467900"/>
                    <a:pt x="697711" y="1457960"/>
                    <a:pt x="692631" y="1447800"/>
                  </a:cubicBezTo>
                  <a:cubicBezTo>
                    <a:pt x="688260" y="1417202"/>
                    <a:pt x="684102" y="1386561"/>
                    <a:pt x="677391" y="1356360"/>
                  </a:cubicBezTo>
                  <a:cubicBezTo>
                    <a:pt x="675876" y="1349544"/>
                    <a:pt x="674004" y="1342813"/>
                    <a:pt x="672311" y="1336040"/>
                  </a:cubicBezTo>
                  <a:cubicBezTo>
                    <a:pt x="667231" y="1337733"/>
                    <a:pt x="661252" y="1337775"/>
                    <a:pt x="657071" y="1341120"/>
                  </a:cubicBezTo>
                  <a:cubicBezTo>
                    <a:pt x="652303" y="1344934"/>
                    <a:pt x="649835" y="1351000"/>
                    <a:pt x="646911" y="1356360"/>
                  </a:cubicBezTo>
                  <a:cubicBezTo>
                    <a:pt x="639658" y="1369656"/>
                    <a:pt x="634992" y="1384398"/>
                    <a:pt x="626591" y="1397000"/>
                  </a:cubicBezTo>
                  <a:cubicBezTo>
                    <a:pt x="623204" y="1402080"/>
                    <a:pt x="620340" y="1407550"/>
                    <a:pt x="616431" y="1412240"/>
                  </a:cubicBezTo>
                  <a:cubicBezTo>
                    <a:pt x="611832" y="1417759"/>
                    <a:pt x="605367" y="1421634"/>
                    <a:pt x="601191" y="1427480"/>
                  </a:cubicBezTo>
                  <a:cubicBezTo>
                    <a:pt x="596789" y="1433642"/>
                    <a:pt x="594418" y="1441027"/>
                    <a:pt x="591031" y="1447800"/>
                  </a:cubicBezTo>
                  <a:cubicBezTo>
                    <a:pt x="592724" y="1457960"/>
                    <a:pt x="596111" y="1467980"/>
                    <a:pt x="596111" y="1478280"/>
                  </a:cubicBezTo>
                  <a:cubicBezTo>
                    <a:pt x="596111" y="1483635"/>
                    <a:pt x="596344" y="1492856"/>
                    <a:pt x="591031" y="1493520"/>
                  </a:cubicBezTo>
                  <a:cubicBezTo>
                    <a:pt x="578799" y="1495049"/>
                    <a:pt x="567324" y="1486747"/>
                    <a:pt x="555471" y="1483360"/>
                  </a:cubicBezTo>
                  <a:cubicBezTo>
                    <a:pt x="553778" y="1474893"/>
                    <a:pt x="557133" y="1463354"/>
                    <a:pt x="550391" y="1457960"/>
                  </a:cubicBezTo>
                  <a:cubicBezTo>
                    <a:pt x="544939" y="1453599"/>
                    <a:pt x="537024" y="1463672"/>
                    <a:pt x="530071" y="1463040"/>
                  </a:cubicBezTo>
                  <a:cubicBezTo>
                    <a:pt x="517794" y="1461924"/>
                    <a:pt x="506364" y="1456267"/>
                    <a:pt x="494511" y="1452880"/>
                  </a:cubicBezTo>
                  <a:cubicBezTo>
                    <a:pt x="477489" y="1401814"/>
                    <a:pt x="504948" y="1488593"/>
                    <a:pt x="484351" y="1351280"/>
                  </a:cubicBezTo>
                  <a:cubicBezTo>
                    <a:pt x="483445" y="1345242"/>
                    <a:pt x="477578" y="1341120"/>
                    <a:pt x="474191" y="1336040"/>
                  </a:cubicBezTo>
                  <a:cubicBezTo>
                    <a:pt x="475884" y="1327573"/>
                    <a:pt x="474252" y="1317666"/>
                    <a:pt x="479271" y="1310640"/>
                  </a:cubicBezTo>
                  <a:cubicBezTo>
                    <a:pt x="483673" y="1304478"/>
                    <a:pt x="493429" y="1304882"/>
                    <a:pt x="499591" y="1300480"/>
                  </a:cubicBezTo>
                  <a:cubicBezTo>
                    <a:pt x="505437" y="1296304"/>
                    <a:pt x="509312" y="1289839"/>
                    <a:pt x="514831" y="1285240"/>
                  </a:cubicBezTo>
                  <a:cubicBezTo>
                    <a:pt x="519521" y="1281331"/>
                    <a:pt x="524991" y="1278467"/>
                    <a:pt x="530071" y="1275080"/>
                  </a:cubicBezTo>
                  <a:cubicBezTo>
                    <a:pt x="549253" y="1217533"/>
                    <a:pt x="513410" y="1327705"/>
                    <a:pt x="540231" y="1229360"/>
                  </a:cubicBezTo>
                  <a:cubicBezTo>
                    <a:pt x="542630" y="1220562"/>
                    <a:pt x="544457" y="1210884"/>
                    <a:pt x="550391" y="1203960"/>
                  </a:cubicBezTo>
                  <a:cubicBezTo>
                    <a:pt x="555319" y="1198210"/>
                    <a:pt x="563750" y="1196783"/>
                    <a:pt x="570711" y="1193800"/>
                  </a:cubicBezTo>
                  <a:cubicBezTo>
                    <a:pt x="603626" y="1179693"/>
                    <a:pt x="644940" y="1185443"/>
                    <a:pt x="677391" y="1183640"/>
                  </a:cubicBezTo>
                  <a:cubicBezTo>
                    <a:pt x="674004" y="1171787"/>
                    <a:pt x="670773" y="1159888"/>
                    <a:pt x="667231" y="1148080"/>
                  </a:cubicBezTo>
                  <a:cubicBezTo>
                    <a:pt x="661240" y="1128109"/>
                    <a:pt x="653803" y="1121957"/>
                    <a:pt x="672311" y="1097280"/>
                  </a:cubicBezTo>
                  <a:cubicBezTo>
                    <a:pt x="676500" y="1091695"/>
                    <a:pt x="685858" y="1093893"/>
                    <a:pt x="692631" y="1092200"/>
                  </a:cubicBezTo>
                  <a:cubicBezTo>
                    <a:pt x="694324" y="1085427"/>
                    <a:pt x="697711" y="1078862"/>
                    <a:pt x="697711" y="1071880"/>
                  </a:cubicBezTo>
                  <a:cubicBezTo>
                    <a:pt x="697711" y="1015471"/>
                    <a:pt x="691002" y="1036456"/>
                    <a:pt x="631671" y="1041400"/>
                  </a:cubicBezTo>
                  <a:cubicBezTo>
                    <a:pt x="626591" y="1048173"/>
                    <a:pt x="622126" y="1055455"/>
                    <a:pt x="616431" y="1061720"/>
                  </a:cubicBezTo>
                  <a:cubicBezTo>
                    <a:pt x="605155" y="1074124"/>
                    <a:pt x="580871" y="1097280"/>
                    <a:pt x="580871" y="1097280"/>
                  </a:cubicBezTo>
                  <a:cubicBezTo>
                    <a:pt x="517692" y="1055161"/>
                    <a:pt x="626004" y="1129811"/>
                    <a:pt x="550391" y="1066800"/>
                  </a:cubicBezTo>
                  <a:cubicBezTo>
                    <a:pt x="546277" y="1063372"/>
                    <a:pt x="540497" y="1062034"/>
                    <a:pt x="535151" y="1061720"/>
                  </a:cubicBezTo>
                  <a:cubicBezTo>
                    <a:pt x="453941" y="1056943"/>
                    <a:pt x="372591" y="1054947"/>
                    <a:pt x="291311" y="1051560"/>
                  </a:cubicBezTo>
                  <a:cubicBezTo>
                    <a:pt x="276071" y="1046480"/>
                    <a:pt x="254502" y="1049686"/>
                    <a:pt x="245591" y="1036320"/>
                  </a:cubicBezTo>
                  <a:cubicBezTo>
                    <a:pt x="235387" y="1021015"/>
                    <a:pt x="233005" y="1018807"/>
                    <a:pt x="225271" y="1000760"/>
                  </a:cubicBezTo>
                  <a:cubicBezTo>
                    <a:pt x="223162" y="995838"/>
                    <a:pt x="223977" y="989306"/>
                    <a:pt x="220191" y="985520"/>
                  </a:cubicBezTo>
                  <a:cubicBezTo>
                    <a:pt x="213812" y="979141"/>
                    <a:pt x="184053" y="964911"/>
                    <a:pt x="174471" y="960120"/>
                  </a:cubicBezTo>
                  <a:cubicBezTo>
                    <a:pt x="166559" y="946933"/>
                    <a:pt x="156885" y="934973"/>
                    <a:pt x="154151" y="919480"/>
                  </a:cubicBezTo>
                  <a:cubicBezTo>
                    <a:pt x="149989" y="895897"/>
                    <a:pt x="151961" y="870942"/>
                    <a:pt x="143991" y="848360"/>
                  </a:cubicBezTo>
                  <a:cubicBezTo>
                    <a:pt x="139406" y="835368"/>
                    <a:pt x="114304" y="829865"/>
                    <a:pt x="103351" y="828040"/>
                  </a:cubicBezTo>
                  <a:cubicBezTo>
                    <a:pt x="79729" y="824103"/>
                    <a:pt x="55913" y="821432"/>
                    <a:pt x="32231" y="817880"/>
                  </a:cubicBezTo>
                  <a:cubicBezTo>
                    <a:pt x="22045" y="816352"/>
                    <a:pt x="12051" y="812800"/>
                    <a:pt x="1751" y="812800"/>
                  </a:cubicBezTo>
                  <a:cubicBezTo>
                    <a:pt x="-6883" y="812800"/>
                    <a:pt x="18774" y="815786"/>
                    <a:pt x="27151" y="817880"/>
                  </a:cubicBezTo>
                  <a:cubicBezTo>
                    <a:pt x="32346" y="819179"/>
                    <a:pt x="37078" y="822296"/>
                    <a:pt x="42391" y="822960"/>
                  </a:cubicBezTo>
                  <a:cubicBezTo>
                    <a:pt x="64299" y="825698"/>
                    <a:pt x="86418" y="826347"/>
                    <a:pt x="108431" y="828040"/>
                  </a:cubicBezTo>
                  <a:cubicBezTo>
                    <a:pt x="120284" y="826347"/>
                    <a:pt x="132324" y="825652"/>
                    <a:pt x="143991" y="822960"/>
                  </a:cubicBezTo>
                  <a:cubicBezTo>
                    <a:pt x="154426" y="820552"/>
                    <a:pt x="174471" y="812800"/>
                    <a:pt x="174471" y="812800"/>
                  </a:cubicBezTo>
                  <a:cubicBezTo>
                    <a:pt x="177858" y="807720"/>
                    <a:pt x="184631" y="803665"/>
                    <a:pt x="184631" y="797560"/>
                  </a:cubicBezTo>
                  <a:cubicBezTo>
                    <a:pt x="184631" y="780291"/>
                    <a:pt x="183742" y="761329"/>
                    <a:pt x="174471" y="746760"/>
                  </a:cubicBezTo>
                  <a:cubicBezTo>
                    <a:pt x="169835" y="739476"/>
                    <a:pt x="157401" y="743952"/>
                    <a:pt x="149071" y="741680"/>
                  </a:cubicBezTo>
                  <a:cubicBezTo>
                    <a:pt x="114883" y="732356"/>
                    <a:pt x="104198" y="715433"/>
                    <a:pt x="103351" y="711200"/>
                  </a:cubicBezTo>
                  <a:close/>
                </a:path>
              </a:pathLst>
            </a:cu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8" name="Freeform: Shape 17">
              <a:extLst>
                <a:ext uri="{FF2B5EF4-FFF2-40B4-BE49-F238E27FC236}">
                  <a16:creationId xmlns:a16="http://schemas.microsoft.com/office/drawing/2014/main" id="{DF430264-F79E-8F2D-067A-4D7A66C7C1BD}"/>
                </a:ext>
              </a:extLst>
            </p:cNvPr>
            <p:cNvSpPr/>
            <p:nvPr/>
          </p:nvSpPr>
          <p:spPr>
            <a:xfrm>
              <a:off x="3449115" y="131663"/>
              <a:ext cx="2271734" cy="3069731"/>
            </a:xfrm>
            <a:custGeom>
              <a:avLst/>
              <a:gdLst>
                <a:gd name="connsiteX0" fmla="*/ 1271715 w 2236915"/>
                <a:gd name="connsiteY0" fmla="*/ 1051560 h 3063580"/>
                <a:gd name="connsiteX1" fmla="*/ 1220915 w 2236915"/>
                <a:gd name="connsiteY1" fmla="*/ 1005840 h 3063580"/>
                <a:gd name="connsiteX2" fmla="*/ 1205675 w 2236915"/>
                <a:gd name="connsiteY2" fmla="*/ 1000760 h 3063580"/>
                <a:gd name="connsiteX3" fmla="*/ 1185355 w 2236915"/>
                <a:gd name="connsiteY3" fmla="*/ 985520 h 3063580"/>
                <a:gd name="connsiteX4" fmla="*/ 1134555 w 2236915"/>
                <a:gd name="connsiteY4" fmla="*/ 990600 h 3063580"/>
                <a:gd name="connsiteX5" fmla="*/ 1114235 w 2236915"/>
                <a:gd name="connsiteY5" fmla="*/ 995680 h 3063580"/>
                <a:gd name="connsiteX6" fmla="*/ 1119315 w 2236915"/>
                <a:gd name="connsiteY6" fmla="*/ 970280 h 3063580"/>
                <a:gd name="connsiteX7" fmla="*/ 1134555 w 2236915"/>
                <a:gd name="connsiteY7" fmla="*/ 949960 h 3063580"/>
                <a:gd name="connsiteX8" fmla="*/ 1139635 w 2236915"/>
                <a:gd name="connsiteY8" fmla="*/ 934720 h 3063580"/>
                <a:gd name="connsiteX9" fmla="*/ 1048195 w 2236915"/>
                <a:gd name="connsiteY9" fmla="*/ 924560 h 3063580"/>
                <a:gd name="connsiteX10" fmla="*/ 1043115 w 2236915"/>
                <a:gd name="connsiteY10" fmla="*/ 904240 h 3063580"/>
                <a:gd name="connsiteX11" fmla="*/ 1027875 w 2236915"/>
                <a:gd name="connsiteY11" fmla="*/ 878840 h 3063580"/>
                <a:gd name="connsiteX12" fmla="*/ 946595 w 2236915"/>
                <a:gd name="connsiteY12" fmla="*/ 853440 h 3063580"/>
                <a:gd name="connsiteX13" fmla="*/ 941515 w 2236915"/>
                <a:gd name="connsiteY13" fmla="*/ 741680 h 3063580"/>
                <a:gd name="connsiteX14" fmla="*/ 936435 w 2236915"/>
                <a:gd name="connsiteY14" fmla="*/ 726440 h 3063580"/>
                <a:gd name="connsiteX15" fmla="*/ 946595 w 2236915"/>
                <a:gd name="connsiteY15" fmla="*/ 706120 h 3063580"/>
                <a:gd name="connsiteX16" fmla="*/ 956755 w 2236915"/>
                <a:gd name="connsiteY16" fmla="*/ 680720 h 3063580"/>
                <a:gd name="connsiteX17" fmla="*/ 951675 w 2236915"/>
                <a:gd name="connsiteY17" fmla="*/ 548640 h 3063580"/>
                <a:gd name="connsiteX18" fmla="*/ 946595 w 2236915"/>
                <a:gd name="connsiteY18" fmla="*/ 508000 h 3063580"/>
                <a:gd name="connsiteX19" fmla="*/ 987235 w 2236915"/>
                <a:gd name="connsiteY19" fmla="*/ 502920 h 3063580"/>
                <a:gd name="connsiteX20" fmla="*/ 1002475 w 2236915"/>
                <a:gd name="connsiteY20" fmla="*/ 492760 h 3063580"/>
                <a:gd name="connsiteX21" fmla="*/ 1022795 w 2236915"/>
                <a:gd name="connsiteY21" fmla="*/ 487680 h 3063580"/>
                <a:gd name="connsiteX22" fmla="*/ 1043115 w 2236915"/>
                <a:gd name="connsiteY22" fmla="*/ 467360 h 3063580"/>
                <a:gd name="connsiteX23" fmla="*/ 1058355 w 2236915"/>
                <a:gd name="connsiteY23" fmla="*/ 436880 h 3063580"/>
                <a:gd name="connsiteX24" fmla="*/ 1088835 w 2236915"/>
                <a:gd name="connsiteY24" fmla="*/ 406400 h 3063580"/>
                <a:gd name="connsiteX25" fmla="*/ 1073595 w 2236915"/>
                <a:gd name="connsiteY25" fmla="*/ 396240 h 3063580"/>
                <a:gd name="connsiteX26" fmla="*/ 1032955 w 2236915"/>
                <a:gd name="connsiteY26" fmla="*/ 391160 h 3063580"/>
                <a:gd name="connsiteX27" fmla="*/ 1027875 w 2236915"/>
                <a:gd name="connsiteY27" fmla="*/ 375920 h 3063580"/>
                <a:gd name="connsiteX28" fmla="*/ 1002475 w 2236915"/>
                <a:gd name="connsiteY28" fmla="*/ 304800 h 3063580"/>
                <a:gd name="connsiteX29" fmla="*/ 951675 w 2236915"/>
                <a:gd name="connsiteY29" fmla="*/ 284480 h 3063580"/>
                <a:gd name="connsiteX30" fmla="*/ 936435 w 2236915"/>
                <a:gd name="connsiteY30" fmla="*/ 279400 h 3063580"/>
                <a:gd name="connsiteX31" fmla="*/ 921195 w 2236915"/>
                <a:gd name="connsiteY31" fmla="*/ 269240 h 3063580"/>
                <a:gd name="connsiteX32" fmla="*/ 900875 w 2236915"/>
                <a:gd name="connsiteY32" fmla="*/ 259080 h 3063580"/>
                <a:gd name="connsiteX33" fmla="*/ 860235 w 2236915"/>
                <a:gd name="connsiteY33" fmla="*/ 228600 h 3063580"/>
                <a:gd name="connsiteX34" fmla="*/ 834835 w 2236915"/>
                <a:gd name="connsiteY34" fmla="*/ 218440 h 3063580"/>
                <a:gd name="connsiteX35" fmla="*/ 814515 w 2236915"/>
                <a:gd name="connsiteY35" fmla="*/ 208280 h 3063580"/>
                <a:gd name="connsiteX36" fmla="*/ 809435 w 2236915"/>
                <a:gd name="connsiteY36" fmla="*/ 193040 h 3063580"/>
                <a:gd name="connsiteX37" fmla="*/ 829755 w 2236915"/>
                <a:gd name="connsiteY37" fmla="*/ 187960 h 3063580"/>
                <a:gd name="connsiteX38" fmla="*/ 850075 w 2236915"/>
                <a:gd name="connsiteY38" fmla="*/ 177800 h 3063580"/>
                <a:gd name="connsiteX39" fmla="*/ 865315 w 2236915"/>
                <a:gd name="connsiteY39" fmla="*/ 172720 h 3063580"/>
                <a:gd name="connsiteX40" fmla="*/ 839915 w 2236915"/>
                <a:gd name="connsiteY40" fmla="*/ 167640 h 3063580"/>
                <a:gd name="connsiteX41" fmla="*/ 824675 w 2236915"/>
                <a:gd name="connsiteY41" fmla="*/ 142240 h 3063580"/>
                <a:gd name="connsiteX42" fmla="*/ 844995 w 2236915"/>
                <a:gd name="connsiteY42" fmla="*/ 137160 h 3063580"/>
                <a:gd name="connsiteX43" fmla="*/ 911035 w 2236915"/>
                <a:gd name="connsiteY43" fmla="*/ 127000 h 3063580"/>
                <a:gd name="connsiteX44" fmla="*/ 916115 w 2236915"/>
                <a:gd name="connsiteY44" fmla="*/ 91440 h 3063580"/>
                <a:gd name="connsiteX45" fmla="*/ 936435 w 2236915"/>
                <a:gd name="connsiteY45" fmla="*/ 86360 h 3063580"/>
                <a:gd name="connsiteX46" fmla="*/ 951675 w 2236915"/>
                <a:gd name="connsiteY46" fmla="*/ 71120 h 3063580"/>
                <a:gd name="connsiteX47" fmla="*/ 1007555 w 2236915"/>
                <a:gd name="connsiteY47" fmla="*/ 71120 h 3063580"/>
                <a:gd name="connsiteX48" fmla="*/ 1048195 w 2236915"/>
                <a:gd name="connsiteY48" fmla="*/ 66040 h 3063580"/>
                <a:gd name="connsiteX49" fmla="*/ 1032955 w 2236915"/>
                <a:gd name="connsiteY49" fmla="*/ 45720 h 3063580"/>
                <a:gd name="connsiteX50" fmla="*/ 1027875 w 2236915"/>
                <a:gd name="connsiteY50" fmla="*/ 30480 h 3063580"/>
                <a:gd name="connsiteX51" fmla="*/ 1063435 w 2236915"/>
                <a:gd name="connsiteY51" fmla="*/ 35560 h 3063580"/>
                <a:gd name="connsiteX52" fmla="*/ 1078675 w 2236915"/>
                <a:gd name="connsiteY52" fmla="*/ 40640 h 3063580"/>
                <a:gd name="connsiteX53" fmla="*/ 1098995 w 2236915"/>
                <a:gd name="connsiteY53" fmla="*/ 55880 h 3063580"/>
                <a:gd name="connsiteX54" fmla="*/ 1170115 w 2236915"/>
                <a:gd name="connsiteY54" fmla="*/ 20320 h 3063580"/>
                <a:gd name="connsiteX55" fmla="*/ 1205675 w 2236915"/>
                <a:gd name="connsiteY55" fmla="*/ 0 h 3063580"/>
                <a:gd name="connsiteX56" fmla="*/ 1215835 w 2236915"/>
                <a:gd name="connsiteY56" fmla="*/ 20320 h 3063580"/>
                <a:gd name="connsiteX57" fmla="*/ 1292035 w 2236915"/>
                <a:gd name="connsiteY57" fmla="*/ 30480 h 3063580"/>
                <a:gd name="connsiteX58" fmla="*/ 1312355 w 2236915"/>
                <a:gd name="connsiteY58" fmla="*/ 15240 h 3063580"/>
                <a:gd name="connsiteX59" fmla="*/ 1358075 w 2236915"/>
                <a:gd name="connsiteY59" fmla="*/ 71120 h 3063580"/>
                <a:gd name="connsiteX60" fmla="*/ 1373315 w 2236915"/>
                <a:gd name="connsiteY60" fmla="*/ 76200 h 3063580"/>
                <a:gd name="connsiteX61" fmla="*/ 1419035 w 2236915"/>
                <a:gd name="connsiteY61" fmla="*/ 132080 h 3063580"/>
                <a:gd name="connsiteX62" fmla="*/ 1444435 w 2236915"/>
                <a:gd name="connsiteY62" fmla="*/ 167640 h 3063580"/>
                <a:gd name="connsiteX63" fmla="*/ 1485075 w 2236915"/>
                <a:gd name="connsiteY63" fmla="*/ 177800 h 3063580"/>
                <a:gd name="connsiteX64" fmla="*/ 1505395 w 2236915"/>
                <a:gd name="connsiteY64" fmla="*/ 182880 h 3063580"/>
                <a:gd name="connsiteX65" fmla="*/ 1530795 w 2236915"/>
                <a:gd name="connsiteY65" fmla="*/ 223520 h 3063580"/>
                <a:gd name="connsiteX66" fmla="*/ 1535875 w 2236915"/>
                <a:gd name="connsiteY66" fmla="*/ 238760 h 3063580"/>
                <a:gd name="connsiteX67" fmla="*/ 1601915 w 2236915"/>
                <a:gd name="connsiteY67" fmla="*/ 248920 h 3063580"/>
                <a:gd name="connsiteX68" fmla="*/ 1606995 w 2236915"/>
                <a:gd name="connsiteY68" fmla="*/ 304800 h 3063580"/>
                <a:gd name="connsiteX69" fmla="*/ 1627315 w 2236915"/>
                <a:gd name="connsiteY69" fmla="*/ 309880 h 3063580"/>
                <a:gd name="connsiteX70" fmla="*/ 1678115 w 2236915"/>
                <a:gd name="connsiteY70" fmla="*/ 320040 h 3063580"/>
                <a:gd name="connsiteX71" fmla="*/ 1723835 w 2236915"/>
                <a:gd name="connsiteY71" fmla="*/ 345440 h 3063580"/>
                <a:gd name="connsiteX72" fmla="*/ 1759395 w 2236915"/>
                <a:gd name="connsiteY72" fmla="*/ 370840 h 3063580"/>
                <a:gd name="connsiteX73" fmla="*/ 1784795 w 2236915"/>
                <a:gd name="connsiteY73" fmla="*/ 386080 h 3063580"/>
                <a:gd name="connsiteX74" fmla="*/ 1805115 w 2236915"/>
                <a:gd name="connsiteY74" fmla="*/ 375920 h 3063580"/>
                <a:gd name="connsiteX75" fmla="*/ 1810195 w 2236915"/>
                <a:gd name="connsiteY75" fmla="*/ 355600 h 3063580"/>
                <a:gd name="connsiteX76" fmla="*/ 1815275 w 2236915"/>
                <a:gd name="connsiteY76" fmla="*/ 340360 h 3063580"/>
                <a:gd name="connsiteX77" fmla="*/ 1906715 w 2236915"/>
                <a:gd name="connsiteY77" fmla="*/ 330200 h 3063580"/>
                <a:gd name="connsiteX78" fmla="*/ 1937195 w 2236915"/>
                <a:gd name="connsiteY78" fmla="*/ 314960 h 3063580"/>
                <a:gd name="connsiteX79" fmla="*/ 1982915 w 2236915"/>
                <a:gd name="connsiteY79" fmla="*/ 304800 h 3063580"/>
                <a:gd name="connsiteX80" fmla="*/ 1998155 w 2236915"/>
                <a:gd name="connsiteY80" fmla="*/ 299720 h 3063580"/>
                <a:gd name="connsiteX81" fmla="*/ 2018475 w 2236915"/>
                <a:gd name="connsiteY81" fmla="*/ 304800 h 3063580"/>
                <a:gd name="connsiteX82" fmla="*/ 2033715 w 2236915"/>
                <a:gd name="connsiteY82" fmla="*/ 299720 h 3063580"/>
                <a:gd name="connsiteX83" fmla="*/ 2038795 w 2236915"/>
                <a:gd name="connsiteY83" fmla="*/ 320040 h 3063580"/>
                <a:gd name="connsiteX84" fmla="*/ 2059115 w 2236915"/>
                <a:gd name="connsiteY84" fmla="*/ 350520 h 3063580"/>
                <a:gd name="connsiteX85" fmla="*/ 2104835 w 2236915"/>
                <a:gd name="connsiteY85" fmla="*/ 340360 h 3063580"/>
                <a:gd name="connsiteX86" fmla="*/ 2109915 w 2236915"/>
                <a:gd name="connsiteY86" fmla="*/ 325120 h 3063580"/>
                <a:gd name="connsiteX87" fmla="*/ 2069275 w 2236915"/>
                <a:gd name="connsiteY87" fmla="*/ 335280 h 3063580"/>
                <a:gd name="connsiteX88" fmla="*/ 2181035 w 2236915"/>
                <a:gd name="connsiteY88" fmla="*/ 350520 h 3063580"/>
                <a:gd name="connsiteX89" fmla="*/ 2186115 w 2236915"/>
                <a:gd name="connsiteY89" fmla="*/ 365760 h 3063580"/>
                <a:gd name="connsiteX90" fmla="*/ 2226755 w 2236915"/>
                <a:gd name="connsiteY90" fmla="*/ 421640 h 3063580"/>
                <a:gd name="connsiteX91" fmla="*/ 2236915 w 2236915"/>
                <a:gd name="connsiteY91" fmla="*/ 436880 h 3063580"/>
                <a:gd name="connsiteX92" fmla="*/ 2221675 w 2236915"/>
                <a:gd name="connsiteY92" fmla="*/ 467360 h 3063580"/>
                <a:gd name="connsiteX93" fmla="*/ 2181035 w 2236915"/>
                <a:gd name="connsiteY93" fmla="*/ 487680 h 3063580"/>
                <a:gd name="connsiteX94" fmla="*/ 2175955 w 2236915"/>
                <a:gd name="connsiteY94" fmla="*/ 502920 h 3063580"/>
                <a:gd name="connsiteX95" fmla="*/ 2170875 w 2236915"/>
                <a:gd name="connsiteY95" fmla="*/ 528320 h 3063580"/>
                <a:gd name="connsiteX96" fmla="*/ 2160715 w 2236915"/>
                <a:gd name="connsiteY96" fmla="*/ 548640 h 3063580"/>
                <a:gd name="connsiteX97" fmla="*/ 2155635 w 2236915"/>
                <a:gd name="connsiteY97" fmla="*/ 619760 h 3063580"/>
                <a:gd name="connsiteX98" fmla="*/ 2069275 w 2236915"/>
                <a:gd name="connsiteY98" fmla="*/ 629920 h 3063580"/>
                <a:gd name="connsiteX99" fmla="*/ 2079435 w 2236915"/>
                <a:gd name="connsiteY99" fmla="*/ 650240 h 3063580"/>
                <a:gd name="connsiteX100" fmla="*/ 2069275 w 2236915"/>
                <a:gd name="connsiteY100" fmla="*/ 701040 h 3063580"/>
                <a:gd name="connsiteX101" fmla="*/ 2048955 w 2236915"/>
                <a:gd name="connsiteY101" fmla="*/ 706120 h 3063580"/>
                <a:gd name="connsiteX102" fmla="*/ 1972755 w 2236915"/>
                <a:gd name="connsiteY102" fmla="*/ 711200 h 3063580"/>
                <a:gd name="connsiteX103" fmla="*/ 1957515 w 2236915"/>
                <a:gd name="connsiteY103" fmla="*/ 721360 h 3063580"/>
                <a:gd name="connsiteX104" fmla="*/ 1972755 w 2236915"/>
                <a:gd name="connsiteY104" fmla="*/ 731520 h 3063580"/>
                <a:gd name="connsiteX105" fmla="*/ 1993075 w 2236915"/>
                <a:gd name="connsiteY105" fmla="*/ 746760 h 3063580"/>
                <a:gd name="connsiteX106" fmla="*/ 1982915 w 2236915"/>
                <a:gd name="connsiteY106" fmla="*/ 777240 h 3063580"/>
                <a:gd name="connsiteX107" fmla="*/ 1967675 w 2236915"/>
                <a:gd name="connsiteY107" fmla="*/ 792480 h 3063580"/>
                <a:gd name="connsiteX108" fmla="*/ 1962595 w 2236915"/>
                <a:gd name="connsiteY108" fmla="*/ 812800 h 3063580"/>
                <a:gd name="connsiteX109" fmla="*/ 1952435 w 2236915"/>
                <a:gd name="connsiteY109" fmla="*/ 838200 h 3063580"/>
                <a:gd name="connsiteX110" fmla="*/ 1942275 w 2236915"/>
                <a:gd name="connsiteY110" fmla="*/ 873760 h 3063580"/>
                <a:gd name="connsiteX111" fmla="*/ 1957515 w 2236915"/>
                <a:gd name="connsiteY111" fmla="*/ 868680 h 3063580"/>
                <a:gd name="connsiteX112" fmla="*/ 1967675 w 2236915"/>
                <a:gd name="connsiteY112" fmla="*/ 848360 h 3063580"/>
                <a:gd name="connsiteX113" fmla="*/ 1998155 w 2236915"/>
                <a:gd name="connsiteY113" fmla="*/ 858520 h 3063580"/>
                <a:gd name="connsiteX114" fmla="*/ 2008315 w 2236915"/>
                <a:gd name="connsiteY114" fmla="*/ 878840 h 3063580"/>
                <a:gd name="connsiteX115" fmla="*/ 2054035 w 2236915"/>
                <a:gd name="connsiteY115" fmla="*/ 894080 h 3063580"/>
                <a:gd name="connsiteX116" fmla="*/ 2069275 w 2236915"/>
                <a:gd name="connsiteY116" fmla="*/ 904240 h 3063580"/>
                <a:gd name="connsiteX117" fmla="*/ 2013395 w 2236915"/>
                <a:gd name="connsiteY117" fmla="*/ 919480 h 3063580"/>
                <a:gd name="connsiteX118" fmla="*/ 2028635 w 2236915"/>
                <a:gd name="connsiteY118" fmla="*/ 944880 h 3063580"/>
                <a:gd name="connsiteX119" fmla="*/ 2038795 w 2236915"/>
                <a:gd name="connsiteY119" fmla="*/ 1021080 h 3063580"/>
                <a:gd name="connsiteX120" fmla="*/ 2054035 w 2236915"/>
                <a:gd name="connsiteY120" fmla="*/ 1016000 h 3063580"/>
                <a:gd name="connsiteX121" fmla="*/ 2033715 w 2236915"/>
                <a:gd name="connsiteY121" fmla="*/ 1010920 h 3063580"/>
                <a:gd name="connsiteX122" fmla="*/ 1947355 w 2236915"/>
                <a:gd name="connsiteY122" fmla="*/ 1031240 h 3063580"/>
                <a:gd name="connsiteX123" fmla="*/ 1886395 w 2236915"/>
                <a:gd name="connsiteY123" fmla="*/ 1016000 h 3063580"/>
                <a:gd name="connsiteX124" fmla="*/ 1881315 w 2236915"/>
                <a:gd name="connsiteY124" fmla="*/ 995680 h 3063580"/>
                <a:gd name="connsiteX125" fmla="*/ 1886395 w 2236915"/>
                <a:gd name="connsiteY125" fmla="*/ 980440 h 3063580"/>
                <a:gd name="connsiteX126" fmla="*/ 1855915 w 2236915"/>
                <a:gd name="connsiteY126" fmla="*/ 1056640 h 3063580"/>
                <a:gd name="connsiteX127" fmla="*/ 1840675 w 2236915"/>
                <a:gd name="connsiteY127" fmla="*/ 1071880 h 3063580"/>
                <a:gd name="connsiteX128" fmla="*/ 1855915 w 2236915"/>
                <a:gd name="connsiteY128" fmla="*/ 1082040 h 3063580"/>
                <a:gd name="connsiteX129" fmla="*/ 1860995 w 2236915"/>
                <a:gd name="connsiteY129" fmla="*/ 1097280 h 3063580"/>
                <a:gd name="connsiteX130" fmla="*/ 1871155 w 2236915"/>
                <a:gd name="connsiteY130" fmla="*/ 1117600 h 3063580"/>
                <a:gd name="connsiteX131" fmla="*/ 1881315 w 2236915"/>
                <a:gd name="connsiteY131" fmla="*/ 1158240 h 3063580"/>
                <a:gd name="connsiteX132" fmla="*/ 1911795 w 2236915"/>
                <a:gd name="connsiteY132" fmla="*/ 1188720 h 3063580"/>
                <a:gd name="connsiteX133" fmla="*/ 1921955 w 2236915"/>
                <a:gd name="connsiteY133" fmla="*/ 1310640 h 3063580"/>
                <a:gd name="connsiteX134" fmla="*/ 1927035 w 2236915"/>
                <a:gd name="connsiteY134" fmla="*/ 1371600 h 3063580"/>
                <a:gd name="connsiteX135" fmla="*/ 1896555 w 2236915"/>
                <a:gd name="connsiteY135" fmla="*/ 1361440 h 3063580"/>
                <a:gd name="connsiteX136" fmla="*/ 1850835 w 2236915"/>
                <a:gd name="connsiteY136" fmla="*/ 1336040 h 3063580"/>
                <a:gd name="connsiteX137" fmla="*/ 1835595 w 2236915"/>
                <a:gd name="connsiteY137" fmla="*/ 1341120 h 3063580"/>
                <a:gd name="connsiteX138" fmla="*/ 1708595 w 2236915"/>
                <a:gd name="connsiteY138" fmla="*/ 1356360 h 3063580"/>
                <a:gd name="connsiteX139" fmla="*/ 1703515 w 2236915"/>
                <a:gd name="connsiteY139" fmla="*/ 1402080 h 3063580"/>
                <a:gd name="connsiteX140" fmla="*/ 1693355 w 2236915"/>
                <a:gd name="connsiteY140" fmla="*/ 1422400 h 3063580"/>
                <a:gd name="connsiteX141" fmla="*/ 1688275 w 2236915"/>
                <a:gd name="connsiteY141" fmla="*/ 1447800 h 3063580"/>
                <a:gd name="connsiteX142" fmla="*/ 1683195 w 2236915"/>
                <a:gd name="connsiteY142" fmla="*/ 1468120 h 3063580"/>
                <a:gd name="connsiteX143" fmla="*/ 1662875 w 2236915"/>
                <a:gd name="connsiteY143" fmla="*/ 1524000 h 3063580"/>
                <a:gd name="connsiteX144" fmla="*/ 1622235 w 2236915"/>
                <a:gd name="connsiteY144" fmla="*/ 1518920 h 3063580"/>
                <a:gd name="connsiteX145" fmla="*/ 1637475 w 2236915"/>
                <a:gd name="connsiteY145" fmla="*/ 1513840 h 3063580"/>
                <a:gd name="connsiteX146" fmla="*/ 1657795 w 2236915"/>
                <a:gd name="connsiteY146" fmla="*/ 1524000 h 3063580"/>
                <a:gd name="connsiteX147" fmla="*/ 1647635 w 2236915"/>
                <a:gd name="connsiteY147" fmla="*/ 1559560 h 3063580"/>
                <a:gd name="connsiteX148" fmla="*/ 1627315 w 2236915"/>
                <a:gd name="connsiteY148" fmla="*/ 1579880 h 3063580"/>
                <a:gd name="connsiteX149" fmla="*/ 1612075 w 2236915"/>
                <a:gd name="connsiteY149" fmla="*/ 1600200 h 3063580"/>
                <a:gd name="connsiteX150" fmla="*/ 1586675 w 2236915"/>
                <a:gd name="connsiteY150" fmla="*/ 1630680 h 3063580"/>
                <a:gd name="connsiteX151" fmla="*/ 1566355 w 2236915"/>
                <a:gd name="connsiteY151" fmla="*/ 1640840 h 3063580"/>
                <a:gd name="connsiteX152" fmla="*/ 1546035 w 2236915"/>
                <a:gd name="connsiteY152" fmla="*/ 1666240 h 3063580"/>
                <a:gd name="connsiteX153" fmla="*/ 1556195 w 2236915"/>
                <a:gd name="connsiteY153" fmla="*/ 1732280 h 3063580"/>
                <a:gd name="connsiteX154" fmla="*/ 1551115 w 2236915"/>
                <a:gd name="connsiteY154" fmla="*/ 1767840 h 3063580"/>
                <a:gd name="connsiteX155" fmla="*/ 1540955 w 2236915"/>
                <a:gd name="connsiteY155" fmla="*/ 1859280 h 3063580"/>
                <a:gd name="connsiteX156" fmla="*/ 1490155 w 2236915"/>
                <a:gd name="connsiteY156" fmla="*/ 1869440 h 3063580"/>
                <a:gd name="connsiteX157" fmla="*/ 1505395 w 2236915"/>
                <a:gd name="connsiteY157" fmla="*/ 1884680 h 3063580"/>
                <a:gd name="connsiteX158" fmla="*/ 1540955 w 2236915"/>
                <a:gd name="connsiteY158" fmla="*/ 1905000 h 3063580"/>
                <a:gd name="connsiteX159" fmla="*/ 1551115 w 2236915"/>
                <a:gd name="connsiteY159" fmla="*/ 1930400 h 3063580"/>
                <a:gd name="connsiteX160" fmla="*/ 1556195 w 2236915"/>
                <a:gd name="connsiteY160" fmla="*/ 1945640 h 3063580"/>
                <a:gd name="connsiteX161" fmla="*/ 1586675 w 2236915"/>
                <a:gd name="connsiteY161" fmla="*/ 1960880 h 3063580"/>
                <a:gd name="connsiteX162" fmla="*/ 1586675 w 2236915"/>
                <a:gd name="connsiteY162" fmla="*/ 2072640 h 3063580"/>
                <a:gd name="connsiteX163" fmla="*/ 1571435 w 2236915"/>
                <a:gd name="connsiteY163" fmla="*/ 2087880 h 3063580"/>
                <a:gd name="connsiteX164" fmla="*/ 1576515 w 2236915"/>
                <a:gd name="connsiteY164" fmla="*/ 2123440 h 3063580"/>
                <a:gd name="connsiteX165" fmla="*/ 1581595 w 2236915"/>
                <a:gd name="connsiteY165" fmla="*/ 2138680 h 3063580"/>
                <a:gd name="connsiteX166" fmla="*/ 1586675 w 2236915"/>
                <a:gd name="connsiteY166" fmla="*/ 2164080 h 3063580"/>
                <a:gd name="connsiteX167" fmla="*/ 1591755 w 2236915"/>
                <a:gd name="connsiteY167" fmla="*/ 2179320 h 3063580"/>
                <a:gd name="connsiteX168" fmla="*/ 1627315 w 2236915"/>
                <a:gd name="connsiteY168" fmla="*/ 2199640 h 3063580"/>
                <a:gd name="connsiteX169" fmla="*/ 1622235 w 2236915"/>
                <a:gd name="connsiteY169" fmla="*/ 2265680 h 3063580"/>
                <a:gd name="connsiteX170" fmla="*/ 1606995 w 2236915"/>
                <a:gd name="connsiteY170" fmla="*/ 2280920 h 3063580"/>
                <a:gd name="connsiteX171" fmla="*/ 1596835 w 2236915"/>
                <a:gd name="connsiteY171" fmla="*/ 2296160 h 3063580"/>
                <a:gd name="connsiteX172" fmla="*/ 1581595 w 2236915"/>
                <a:gd name="connsiteY172" fmla="*/ 2301240 h 3063580"/>
                <a:gd name="connsiteX173" fmla="*/ 1596835 w 2236915"/>
                <a:gd name="connsiteY173" fmla="*/ 2291080 h 3063580"/>
                <a:gd name="connsiteX174" fmla="*/ 1617155 w 2236915"/>
                <a:gd name="connsiteY174" fmla="*/ 2275840 h 3063580"/>
                <a:gd name="connsiteX175" fmla="*/ 1723835 w 2236915"/>
                <a:gd name="connsiteY175" fmla="*/ 2286000 h 3063580"/>
                <a:gd name="connsiteX176" fmla="*/ 1733995 w 2236915"/>
                <a:gd name="connsiteY176" fmla="*/ 2301240 h 3063580"/>
                <a:gd name="connsiteX177" fmla="*/ 1678115 w 2236915"/>
                <a:gd name="connsiteY177" fmla="*/ 2331720 h 3063580"/>
                <a:gd name="connsiteX178" fmla="*/ 1657795 w 2236915"/>
                <a:gd name="connsiteY178" fmla="*/ 2336800 h 3063580"/>
                <a:gd name="connsiteX179" fmla="*/ 1637475 w 2236915"/>
                <a:gd name="connsiteY179" fmla="*/ 2352040 h 3063580"/>
                <a:gd name="connsiteX180" fmla="*/ 1601915 w 2236915"/>
                <a:gd name="connsiteY180" fmla="*/ 2367280 h 3063580"/>
                <a:gd name="connsiteX181" fmla="*/ 1586675 w 2236915"/>
                <a:gd name="connsiteY181" fmla="*/ 2382520 h 3063580"/>
                <a:gd name="connsiteX182" fmla="*/ 1571435 w 2236915"/>
                <a:gd name="connsiteY182" fmla="*/ 2392680 h 3063580"/>
                <a:gd name="connsiteX183" fmla="*/ 1551115 w 2236915"/>
                <a:gd name="connsiteY183" fmla="*/ 2423160 h 3063580"/>
                <a:gd name="connsiteX184" fmla="*/ 1546035 w 2236915"/>
                <a:gd name="connsiteY184" fmla="*/ 2443480 h 3063580"/>
                <a:gd name="connsiteX185" fmla="*/ 1525715 w 2236915"/>
                <a:gd name="connsiteY185" fmla="*/ 2448560 h 3063580"/>
                <a:gd name="connsiteX186" fmla="*/ 1459675 w 2236915"/>
                <a:gd name="connsiteY186" fmla="*/ 2458720 h 3063580"/>
                <a:gd name="connsiteX187" fmla="*/ 1413955 w 2236915"/>
                <a:gd name="connsiteY187" fmla="*/ 2473960 h 3063580"/>
                <a:gd name="connsiteX188" fmla="*/ 1393635 w 2236915"/>
                <a:gd name="connsiteY188" fmla="*/ 2509520 h 3063580"/>
                <a:gd name="connsiteX189" fmla="*/ 1378395 w 2236915"/>
                <a:gd name="connsiteY189" fmla="*/ 2534920 h 3063580"/>
                <a:gd name="connsiteX190" fmla="*/ 1388555 w 2236915"/>
                <a:gd name="connsiteY190" fmla="*/ 2550160 h 3063580"/>
                <a:gd name="connsiteX191" fmla="*/ 1398715 w 2236915"/>
                <a:gd name="connsiteY191" fmla="*/ 2570480 h 3063580"/>
                <a:gd name="connsiteX192" fmla="*/ 1459675 w 2236915"/>
                <a:gd name="connsiteY192" fmla="*/ 2600960 h 3063580"/>
                <a:gd name="connsiteX193" fmla="*/ 1474915 w 2236915"/>
                <a:gd name="connsiteY193" fmla="*/ 2611120 h 3063580"/>
                <a:gd name="connsiteX194" fmla="*/ 1551115 w 2236915"/>
                <a:gd name="connsiteY194" fmla="*/ 2616200 h 3063580"/>
                <a:gd name="connsiteX195" fmla="*/ 1566355 w 2236915"/>
                <a:gd name="connsiteY195" fmla="*/ 2621280 h 3063580"/>
                <a:gd name="connsiteX196" fmla="*/ 1556195 w 2236915"/>
                <a:gd name="connsiteY196" fmla="*/ 2656840 h 3063580"/>
                <a:gd name="connsiteX197" fmla="*/ 1546035 w 2236915"/>
                <a:gd name="connsiteY197" fmla="*/ 2672080 h 3063580"/>
                <a:gd name="connsiteX198" fmla="*/ 1540955 w 2236915"/>
                <a:gd name="connsiteY198" fmla="*/ 2687320 h 3063580"/>
                <a:gd name="connsiteX199" fmla="*/ 1500315 w 2236915"/>
                <a:gd name="connsiteY199" fmla="*/ 2717800 h 3063580"/>
                <a:gd name="connsiteX200" fmla="*/ 1464755 w 2236915"/>
                <a:gd name="connsiteY200" fmla="*/ 2712720 h 3063580"/>
                <a:gd name="connsiteX201" fmla="*/ 1449515 w 2236915"/>
                <a:gd name="connsiteY201" fmla="*/ 2707640 h 3063580"/>
                <a:gd name="connsiteX202" fmla="*/ 1454595 w 2236915"/>
                <a:gd name="connsiteY202" fmla="*/ 2692400 h 3063580"/>
                <a:gd name="connsiteX203" fmla="*/ 1479995 w 2236915"/>
                <a:gd name="connsiteY203" fmla="*/ 2656840 h 3063580"/>
                <a:gd name="connsiteX204" fmla="*/ 1505395 w 2236915"/>
                <a:gd name="connsiteY204" fmla="*/ 2667000 h 3063580"/>
                <a:gd name="connsiteX205" fmla="*/ 1469835 w 2236915"/>
                <a:gd name="connsiteY205" fmla="*/ 2707640 h 3063580"/>
                <a:gd name="connsiteX206" fmla="*/ 1444435 w 2236915"/>
                <a:gd name="connsiteY206" fmla="*/ 2748280 h 3063580"/>
                <a:gd name="connsiteX207" fmla="*/ 1459675 w 2236915"/>
                <a:gd name="connsiteY207" fmla="*/ 2753360 h 3063580"/>
                <a:gd name="connsiteX208" fmla="*/ 1479995 w 2236915"/>
                <a:gd name="connsiteY208" fmla="*/ 2748280 h 3063580"/>
                <a:gd name="connsiteX209" fmla="*/ 1474915 w 2236915"/>
                <a:gd name="connsiteY209" fmla="*/ 2773680 h 3063580"/>
                <a:gd name="connsiteX210" fmla="*/ 1444435 w 2236915"/>
                <a:gd name="connsiteY210" fmla="*/ 2809240 h 3063580"/>
                <a:gd name="connsiteX211" fmla="*/ 1439355 w 2236915"/>
                <a:gd name="connsiteY211" fmla="*/ 2829560 h 3063580"/>
                <a:gd name="connsiteX212" fmla="*/ 1434275 w 2236915"/>
                <a:gd name="connsiteY212" fmla="*/ 2860040 h 3063580"/>
                <a:gd name="connsiteX213" fmla="*/ 1413955 w 2236915"/>
                <a:gd name="connsiteY213" fmla="*/ 2865120 h 3063580"/>
                <a:gd name="connsiteX214" fmla="*/ 1398715 w 2236915"/>
                <a:gd name="connsiteY214" fmla="*/ 2870200 h 3063580"/>
                <a:gd name="connsiteX215" fmla="*/ 1363155 w 2236915"/>
                <a:gd name="connsiteY215" fmla="*/ 2854960 h 3063580"/>
                <a:gd name="connsiteX216" fmla="*/ 1337755 w 2236915"/>
                <a:gd name="connsiteY216" fmla="*/ 2844800 h 3063580"/>
                <a:gd name="connsiteX217" fmla="*/ 1307275 w 2236915"/>
                <a:gd name="connsiteY217" fmla="*/ 2854960 h 3063580"/>
                <a:gd name="connsiteX218" fmla="*/ 1281875 w 2236915"/>
                <a:gd name="connsiteY218" fmla="*/ 2865120 h 3063580"/>
                <a:gd name="connsiteX219" fmla="*/ 1210755 w 2236915"/>
                <a:gd name="connsiteY219" fmla="*/ 2875280 h 3063580"/>
                <a:gd name="connsiteX220" fmla="*/ 1185355 w 2236915"/>
                <a:gd name="connsiteY220" fmla="*/ 2956560 h 3063580"/>
                <a:gd name="connsiteX221" fmla="*/ 1170115 w 2236915"/>
                <a:gd name="connsiteY221" fmla="*/ 2966720 h 3063580"/>
                <a:gd name="connsiteX222" fmla="*/ 1159955 w 2236915"/>
                <a:gd name="connsiteY222" fmla="*/ 2915920 h 3063580"/>
                <a:gd name="connsiteX223" fmla="*/ 1165035 w 2236915"/>
                <a:gd name="connsiteY223" fmla="*/ 2895600 h 3063580"/>
                <a:gd name="connsiteX224" fmla="*/ 1225995 w 2236915"/>
                <a:gd name="connsiteY224" fmla="*/ 2870200 h 3063580"/>
                <a:gd name="connsiteX225" fmla="*/ 1236155 w 2236915"/>
                <a:gd name="connsiteY225" fmla="*/ 2854960 h 3063580"/>
                <a:gd name="connsiteX226" fmla="*/ 1225995 w 2236915"/>
                <a:gd name="connsiteY226" fmla="*/ 2819400 h 3063580"/>
                <a:gd name="connsiteX227" fmla="*/ 1231075 w 2236915"/>
                <a:gd name="connsiteY227" fmla="*/ 2778760 h 3063580"/>
                <a:gd name="connsiteX228" fmla="*/ 1241235 w 2236915"/>
                <a:gd name="connsiteY228" fmla="*/ 2763520 h 3063580"/>
                <a:gd name="connsiteX229" fmla="*/ 1220915 w 2236915"/>
                <a:gd name="connsiteY229" fmla="*/ 2743200 h 3063580"/>
                <a:gd name="connsiteX230" fmla="*/ 1185355 w 2236915"/>
                <a:gd name="connsiteY230" fmla="*/ 2753360 h 3063580"/>
                <a:gd name="connsiteX231" fmla="*/ 1165035 w 2236915"/>
                <a:gd name="connsiteY231" fmla="*/ 2763520 h 3063580"/>
                <a:gd name="connsiteX232" fmla="*/ 1144715 w 2236915"/>
                <a:gd name="connsiteY232" fmla="*/ 2758440 h 3063580"/>
                <a:gd name="connsiteX233" fmla="*/ 1129475 w 2236915"/>
                <a:gd name="connsiteY233" fmla="*/ 2722880 h 3063580"/>
                <a:gd name="connsiteX234" fmla="*/ 1109155 w 2236915"/>
                <a:gd name="connsiteY234" fmla="*/ 2712720 h 3063580"/>
                <a:gd name="connsiteX235" fmla="*/ 1119315 w 2236915"/>
                <a:gd name="connsiteY235" fmla="*/ 2682240 h 3063580"/>
                <a:gd name="connsiteX236" fmla="*/ 1109155 w 2236915"/>
                <a:gd name="connsiteY236" fmla="*/ 2672080 h 3063580"/>
                <a:gd name="connsiteX237" fmla="*/ 1093915 w 2236915"/>
                <a:gd name="connsiteY237" fmla="*/ 2692400 h 3063580"/>
                <a:gd name="connsiteX238" fmla="*/ 1088835 w 2236915"/>
                <a:gd name="connsiteY238" fmla="*/ 2722880 h 3063580"/>
                <a:gd name="connsiteX239" fmla="*/ 1083755 w 2236915"/>
                <a:gd name="connsiteY239" fmla="*/ 2707640 h 3063580"/>
                <a:gd name="connsiteX240" fmla="*/ 1058355 w 2236915"/>
                <a:gd name="connsiteY240" fmla="*/ 2672080 h 3063580"/>
                <a:gd name="connsiteX241" fmla="*/ 1027875 w 2236915"/>
                <a:gd name="connsiteY241" fmla="*/ 2692400 h 3063580"/>
                <a:gd name="connsiteX242" fmla="*/ 1032955 w 2236915"/>
                <a:gd name="connsiteY242" fmla="*/ 2707640 h 3063580"/>
                <a:gd name="connsiteX243" fmla="*/ 1058355 w 2236915"/>
                <a:gd name="connsiteY243" fmla="*/ 2727960 h 3063580"/>
                <a:gd name="connsiteX244" fmla="*/ 1063435 w 2236915"/>
                <a:gd name="connsiteY244" fmla="*/ 2743200 h 3063580"/>
                <a:gd name="connsiteX245" fmla="*/ 1048195 w 2236915"/>
                <a:gd name="connsiteY245" fmla="*/ 2753360 h 3063580"/>
                <a:gd name="connsiteX246" fmla="*/ 1032955 w 2236915"/>
                <a:gd name="connsiteY246" fmla="*/ 2773680 h 3063580"/>
                <a:gd name="connsiteX247" fmla="*/ 1048195 w 2236915"/>
                <a:gd name="connsiteY247" fmla="*/ 2788920 h 3063580"/>
                <a:gd name="connsiteX248" fmla="*/ 1043115 w 2236915"/>
                <a:gd name="connsiteY248" fmla="*/ 2809240 h 3063580"/>
                <a:gd name="connsiteX249" fmla="*/ 1017715 w 2236915"/>
                <a:gd name="connsiteY249" fmla="*/ 2834640 h 3063580"/>
                <a:gd name="connsiteX250" fmla="*/ 1053275 w 2236915"/>
                <a:gd name="connsiteY250" fmla="*/ 2865120 h 3063580"/>
                <a:gd name="connsiteX251" fmla="*/ 1043115 w 2236915"/>
                <a:gd name="connsiteY251" fmla="*/ 2936240 h 3063580"/>
                <a:gd name="connsiteX252" fmla="*/ 1038035 w 2236915"/>
                <a:gd name="connsiteY252" fmla="*/ 2951480 h 3063580"/>
                <a:gd name="connsiteX253" fmla="*/ 1007555 w 2236915"/>
                <a:gd name="connsiteY253" fmla="*/ 2971800 h 3063580"/>
                <a:gd name="connsiteX254" fmla="*/ 977075 w 2236915"/>
                <a:gd name="connsiteY254" fmla="*/ 2997200 h 3063580"/>
                <a:gd name="connsiteX255" fmla="*/ 971995 w 2236915"/>
                <a:gd name="connsiteY255" fmla="*/ 3017520 h 3063580"/>
                <a:gd name="connsiteX256" fmla="*/ 961835 w 2236915"/>
                <a:gd name="connsiteY256" fmla="*/ 3048000 h 3063580"/>
                <a:gd name="connsiteX257" fmla="*/ 966915 w 2236915"/>
                <a:gd name="connsiteY257" fmla="*/ 3063240 h 3063580"/>
                <a:gd name="connsiteX258" fmla="*/ 941515 w 2236915"/>
                <a:gd name="connsiteY258" fmla="*/ 3053080 h 3063580"/>
                <a:gd name="connsiteX259" fmla="*/ 890715 w 2236915"/>
                <a:gd name="connsiteY259" fmla="*/ 3042920 h 3063580"/>
                <a:gd name="connsiteX260" fmla="*/ 860235 w 2236915"/>
                <a:gd name="connsiteY260" fmla="*/ 3022600 h 3063580"/>
                <a:gd name="connsiteX261" fmla="*/ 850075 w 2236915"/>
                <a:gd name="connsiteY261" fmla="*/ 3007360 h 3063580"/>
                <a:gd name="connsiteX262" fmla="*/ 794195 w 2236915"/>
                <a:gd name="connsiteY262" fmla="*/ 3002280 h 3063580"/>
                <a:gd name="connsiteX263" fmla="*/ 789115 w 2236915"/>
                <a:gd name="connsiteY263" fmla="*/ 2981960 h 3063580"/>
                <a:gd name="connsiteX264" fmla="*/ 784035 w 2236915"/>
                <a:gd name="connsiteY264" fmla="*/ 2956560 h 3063580"/>
                <a:gd name="connsiteX265" fmla="*/ 768795 w 2236915"/>
                <a:gd name="connsiteY265" fmla="*/ 2951480 h 3063580"/>
                <a:gd name="connsiteX266" fmla="*/ 743395 w 2236915"/>
                <a:gd name="connsiteY266" fmla="*/ 2946400 h 3063580"/>
                <a:gd name="connsiteX267" fmla="*/ 748475 w 2236915"/>
                <a:gd name="connsiteY267" fmla="*/ 2885440 h 3063580"/>
                <a:gd name="connsiteX268" fmla="*/ 743395 w 2236915"/>
                <a:gd name="connsiteY268" fmla="*/ 2865120 h 3063580"/>
                <a:gd name="connsiteX269" fmla="*/ 702755 w 2236915"/>
                <a:gd name="connsiteY269" fmla="*/ 2849880 h 3063580"/>
                <a:gd name="connsiteX270" fmla="*/ 707835 w 2236915"/>
                <a:gd name="connsiteY270" fmla="*/ 2809240 h 3063580"/>
                <a:gd name="connsiteX271" fmla="*/ 717995 w 2236915"/>
                <a:gd name="connsiteY271" fmla="*/ 2794000 h 3063580"/>
                <a:gd name="connsiteX272" fmla="*/ 687515 w 2236915"/>
                <a:gd name="connsiteY272" fmla="*/ 2768600 h 3063580"/>
                <a:gd name="connsiteX273" fmla="*/ 646875 w 2236915"/>
                <a:gd name="connsiteY273" fmla="*/ 2794000 h 3063580"/>
                <a:gd name="connsiteX274" fmla="*/ 631635 w 2236915"/>
                <a:gd name="connsiteY274" fmla="*/ 2778760 h 3063580"/>
                <a:gd name="connsiteX275" fmla="*/ 646875 w 2236915"/>
                <a:gd name="connsiteY275" fmla="*/ 2773680 h 3063580"/>
                <a:gd name="connsiteX276" fmla="*/ 677355 w 2236915"/>
                <a:gd name="connsiteY276" fmla="*/ 2768600 h 3063580"/>
                <a:gd name="connsiteX277" fmla="*/ 662115 w 2236915"/>
                <a:gd name="connsiteY277" fmla="*/ 2753360 h 3063580"/>
                <a:gd name="connsiteX278" fmla="*/ 601155 w 2236915"/>
                <a:gd name="connsiteY278" fmla="*/ 2748280 h 3063580"/>
                <a:gd name="connsiteX279" fmla="*/ 555435 w 2236915"/>
                <a:gd name="connsiteY279" fmla="*/ 2733040 h 3063580"/>
                <a:gd name="connsiteX280" fmla="*/ 530035 w 2236915"/>
                <a:gd name="connsiteY280" fmla="*/ 2702560 h 3063580"/>
                <a:gd name="connsiteX281" fmla="*/ 499555 w 2236915"/>
                <a:gd name="connsiteY281" fmla="*/ 2697480 h 3063580"/>
                <a:gd name="connsiteX282" fmla="*/ 484315 w 2236915"/>
                <a:gd name="connsiteY282" fmla="*/ 2692400 h 3063580"/>
                <a:gd name="connsiteX283" fmla="*/ 443675 w 2236915"/>
                <a:gd name="connsiteY283" fmla="*/ 2687320 h 3063580"/>
                <a:gd name="connsiteX284" fmla="*/ 428435 w 2236915"/>
                <a:gd name="connsiteY284" fmla="*/ 2677160 h 3063580"/>
                <a:gd name="connsiteX285" fmla="*/ 408115 w 2236915"/>
                <a:gd name="connsiteY285" fmla="*/ 2672080 h 3063580"/>
                <a:gd name="connsiteX286" fmla="*/ 347155 w 2236915"/>
                <a:gd name="connsiteY286" fmla="*/ 2661920 h 3063580"/>
                <a:gd name="connsiteX287" fmla="*/ 342075 w 2236915"/>
                <a:gd name="connsiteY287" fmla="*/ 2646680 h 3063580"/>
                <a:gd name="connsiteX288" fmla="*/ 336995 w 2236915"/>
                <a:gd name="connsiteY288" fmla="*/ 2626360 h 3063580"/>
                <a:gd name="connsiteX289" fmla="*/ 291275 w 2236915"/>
                <a:gd name="connsiteY289" fmla="*/ 2585720 h 3063580"/>
                <a:gd name="connsiteX290" fmla="*/ 270955 w 2236915"/>
                <a:gd name="connsiteY290" fmla="*/ 2555240 h 3063580"/>
                <a:gd name="connsiteX291" fmla="*/ 240475 w 2236915"/>
                <a:gd name="connsiteY291" fmla="*/ 2519680 h 3063580"/>
                <a:gd name="connsiteX292" fmla="*/ 230315 w 2236915"/>
                <a:gd name="connsiteY292" fmla="*/ 2489200 h 3063580"/>
                <a:gd name="connsiteX293" fmla="*/ 220155 w 2236915"/>
                <a:gd name="connsiteY293" fmla="*/ 2438400 h 3063580"/>
                <a:gd name="connsiteX294" fmla="*/ 209995 w 2236915"/>
                <a:gd name="connsiteY294" fmla="*/ 2418080 h 3063580"/>
                <a:gd name="connsiteX295" fmla="*/ 159195 w 2236915"/>
                <a:gd name="connsiteY295" fmla="*/ 2413000 h 3063580"/>
                <a:gd name="connsiteX296" fmla="*/ 149035 w 2236915"/>
                <a:gd name="connsiteY296" fmla="*/ 2387600 h 3063580"/>
                <a:gd name="connsiteX297" fmla="*/ 138875 w 2236915"/>
                <a:gd name="connsiteY297" fmla="*/ 2357120 h 3063580"/>
                <a:gd name="connsiteX298" fmla="*/ 108395 w 2236915"/>
                <a:gd name="connsiteY298" fmla="*/ 2326640 h 3063580"/>
                <a:gd name="connsiteX299" fmla="*/ 113475 w 2236915"/>
                <a:gd name="connsiteY299" fmla="*/ 2296160 h 3063580"/>
                <a:gd name="connsiteX300" fmla="*/ 128715 w 2236915"/>
                <a:gd name="connsiteY300" fmla="*/ 2286000 h 3063580"/>
                <a:gd name="connsiteX301" fmla="*/ 138875 w 2236915"/>
                <a:gd name="connsiteY301" fmla="*/ 2270760 h 3063580"/>
                <a:gd name="connsiteX302" fmla="*/ 108395 w 2236915"/>
                <a:gd name="connsiteY302" fmla="*/ 2260600 h 3063580"/>
                <a:gd name="connsiteX303" fmla="*/ 103315 w 2236915"/>
                <a:gd name="connsiteY303" fmla="*/ 2209800 h 3063580"/>
                <a:gd name="connsiteX304" fmla="*/ 72835 w 2236915"/>
                <a:gd name="connsiteY304" fmla="*/ 2204720 h 3063580"/>
                <a:gd name="connsiteX305" fmla="*/ 37275 w 2236915"/>
                <a:gd name="connsiteY305" fmla="*/ 2189480 h 3063580"/>
                <a:gd name="connsiteX306" fmla="*/ 16955 w 2236915"/>
                <a:gd name="connsiteY306" fmla="*/ 2184400 h 3063580"/>
                <a:gd name="connsiteX307" fmla="*/ 1715 w 2236915"/>
                <a:gd name="connsiteY307" fmla="*/ 2174240 h 3063580"/>
                <a:gd name="connsiteX308" fmla="*/ 27115 w 2236915"/>
                <a:gd name="connsiteY308" fmla="*/ 2148840 h 3063580"/>
                <a:gd name="connsiteX309" fmla="*/ 42355 w 2236915"/>
                <a:gd name="connsiteY309" fmla="*/ 2133600 h 3063580"/>
                <a:gd name="connsiteX310" fmla="*/ 47435 w 2236915"/>
                <a:gd name="connsiteY310" fmla="*/ 2118360 h 3063580"/>
                <a:gd name="connsiteX311" fmla="*/ 57595 w 2236915"/>
                <a:gd name="connsiteY311" fmla="*/ 2082800 h 3063580"/>
                <a:gd name="connsiteX312" fmla="*/ 93155 w 2236915"/>
                <a:gd name="connsiteY312" fmla="*/ 2047240 h 3063580"/>
                <a:gd name="connsiteX313" fmla="*/ 128715 w 2236915"/>
                <a:gd name="connsiteY313" fmla="*/ 2016760 h 3063580"/>
                <a:gd name="connsiteX314" fmla="*/ 133795 w 2236915"/>
                <a:gd name="connsiteY314" fmla="*/ 2001520 h 3063580"/>
                <a:gd name="connsiteX315" fmla="*/ 149035 w 2236915"/>
                <a:gd name="connsiteY315" fmla="*/ 1991360 h 3063580"/>
                <a:gd name="connsiteX316" fmla="*/ 164275 w 2236915"/>
                <a:gd name="connsiteY316" fmla="*/ 1976120 h 3063580"/>
                <a:gd name="connsiteX317" fmla="*/ 179515 w 2236915"/>
                <a:gd name="connsiteY317" fmla="*/ 1940560 h 3063580"/>
                <a:gd name="connsiteX318" fmla="*/ 199835 w 2236915"/>
                <a:gd name="connsiteY318" fmla="*/ 1930400 h 3063580"/>
                <a:gd name="connsiteX319" fmla="*/ 215075 w 2236915"/>
                <a:gd name="connsiteY319" fmla="*/ 1915160 h 3063580"/>
                <a:gd name="connsiteX320" fmla="*/ 225235 w 2236915"/>
                <a:gd name="connsiteY320" fmla="*/ 1930400 h 3063580"/>
                <a:gd name="connsiteX321" fmla="*/ 245555 w 2236915"/>
                <a:gd name="connsiteY321" fmla="*/ 1976120 h 3063580"/>
                <a:gd name="connsiteX322" fmla="*/ 281115 w 2236915"/>
                <a:gd name="connsiteY322" fmla="*/ 1971040 h 3063580"/>
                <a:gd name="connsiteX323" fmla="*/ 301435 w 2236915"/>
                <a:gd name="connsiteY323" fmla="*/ 1960880 h 3063580"/>
                <a:gd name="connsiteX324" fmla="*/ 377635 w 2236915"/>
                <a:gd name="connsiteY324" fmla="*/ 1965960 h 3063580"/>
                <a:gd name="connsiteX325" fmla="*/ 484315 w 2236915"/>
                <a:gd name="connsiteY325" fmla="*/ 1960880 h 3063580"/>
                <a:gd name="connsiteX326" fmla="*/ 499555 w 2236915"/>
                <a:gd name="connsiteY326" fmla="*/ 1955800 h 3063580"/>
                <a:gd name="connsiteX327" fmla="*/ 524955 w 2236915"/>
                <a:gd name="connsiteY327" fmla="*/ 1950720 h 3063580"/>
                <a:gd name="connsiteX328" fmla="*/ 545275 w 2236915"/>
                <a:gd name="connsiteY328" fmla="*/ 1915160 h 3063580"/>
                <a:gd name="connsiteX329" fmla="*/ 565595 w 2236915"/>
                <a:gd name="connsiteY329" fmla="*/ 1899920 h 3063580"/>
                <a:gd name="connsiteX330" fmla="*/ 570675 w 2236915"/>
                <a:gd name="connsiteY330" fmla="*/ 1884680 h 3063580"/>
                <a:gd name="connsiteX331" fmla="*/ 606235 w 2236915"/>
                <a:gd name="connsiteY331" fmla="*/ 1864360 h 3063580"/>
                <a:gd name="connsiteX332" fmla="*/ 621475 w 2236915"/>
                <a:gd name="connsiteY332" fmla="*/ 1823720 h 3063580"/>
                <a:gd name="connsiteX333" fmla="*/ 646875 w 2236915"/>
                <a:gd name="connsiteY333" fmla="*/ 1788160 h 3063580"/>
                <a:gd name="connsiteX334" fmla="*/ 662115 w 2236915"/>
                <a:gd name="connsiteY334" fmla="*/ 1772920 h 3063580"/>
                <a:gd name="connsiteX335" fmla="*/ 677355 w 2236915"/>
                <a:gd name="connsiteY335" fmla="*/ 1767840 h 3063580"/>
                <a:gd name="connsiteX336" fmla="*/ 697675 w 2236915"/>
                <a:gd name="connsiteY336" fmla="*/ 1757680 h 3063580"/>
                <a:gd name="connsiteX337" fmla="*/ 728155 w 2236915"/>
                <a:gd name="connsiteY337" fmla="*/ 1752600 h 3063580"/>
                <a:gd name="connsiteX338" fmla="*/ 748475 w 2236915"/>
                <a:gd name="connsiteY338" fmla="*/ 1747520 h 3063580"/>
                <a:gd name="connsiteX339" fmla="*/ 773875 w 2236915"/>
                <a:gd name="connsiteY339" fmla="*/ 1722120 h 3063580"/>
                <a:gd name="connsiteX340" fmla="*/ 804355 w 2236915"/>
                <a:gd name="connsiteY340" fmla="*/ 1686560 h 3063580"/>
                <a:gd name="connsiteX341" fmla="*/ 824675 w 2236915"/>
                <a:gd name="connsiteY341" fmla="*/ 1676400 h 3063580"/>
                <a:gd name="connsiteX342" fmla="*/ 829755 w 2236915"/>
                <a:gd name="connsiteY342" fmla="*/ 1656080 h 3063580"/>
                <a:gd name="connsiteX343" fmla="*/ 834835 w 2236915"/>
                <a:gd name="connsiteY343" fmla="*/ 1579880 h 3063580"/>
                <a:gd name="connsiteX344" fmla="*/ 839915 w 2236915"/>
                <a:gd name="connsiteY344" fmla="*/ 1559560 h 3063580"/>
                <a:gd name="connsiteX345" fmla="*/ 870395 w 2236915"/>
                <a:gd name="connsiteY345" fmla="*/ 1539240 h 3063580"/>
                <a:gd name="connsiteX346" fmla="*/ 911035 w 2236915"/>
                <a:gd name="connsiteY346" fmla="*/ 1534160 h 3063580"/>
                <a:gd name="connsiteX347" fmla="*/ 926275 w 2236915"/>
                <a:gd name="connsiteY347" fmla="*/ 1529080 h 3063580"/>
                <a:gd name="connsiteX348" fmla="*/ 966915 w 2236915"/>
                <a:gd name="connsiteY348" fmla="*/ 1488440 h 3063580"/>
                <a:gd name="connsiteX349" fmla="*/ 951675 w 2236915"/>
                <a:gd name="connsiteY349" fmla="*/ 1452880 h 3063580"/>
                <a:gd name="connsiteX350" fmla="*/ 956755 w 2236915"/>
                <a:gd name="connsiteY350" fmla="*/ 1432560 h 3063580"/>
                <a:gd name="connsiteX351" fmla="*/ 997395 w 2236915"/>
                <a:gd name="connsiteY351" fmla="*/ 1422400 h 3063580"/>
                <a:gd name="connsiteX352" fmla="*/ 1043115 w 2236915"/>
                <a:gd name="connsiteY352" fmla="*/ 1386840 h 3063580"/>
                <a:gd name="connsiteX353" fmla="*/ 1058355 w 2236915"/>
                <a:gd name="connsiteY353" fmla="*/ 1356360 h 3063580"/>
                <a:gd name="connsiteX354" fmla="*/ 1068515 w 2236915"/>
                <a:gd name="connsiteY354" fmla="*/ 1300480 h 3063580"/>
                <a:gd name="connsiteX355" fmla="*/ 1073595 w 2236915"/>
                <a:gd name="connsiteY355" fmla="*/ 1285240 h 3063580"/>
                <a:gd name="connsiteX356" fmla="*/ 1093915 w 2236915"/>
                <a:gd name="connsiteY356" fmla="*/ 1280160 h 3063580"/>
                <a:gd name="connsiteX357" fmla="*/ 1098995 w 2236915"/>
                <a:gd name="connsiteY357" fmla="*/ 1264920 h 3063580"/>
                <a:gd name="connsiteX358" fmla="*/ 1104075 w 2236915"/>
                <a:gd name="connsiteY358" fmla="*/ 1143000 h 3063580"/>
                <a:gd name="connsiteX359" fmla="*/ 1170115 w 2236915"/>
                <a:gd name="connsiteY359" fmla="*/ 1107440 h 3063580"/>
                <a:gd name="connsiteX360" fmla="*/ 1195515 w 2236915"/>
                <a:gd name="connsiteY360" fmla="*/ 1102360 h 3063580"/>
                <a:gd name="connsiteX361" fmla="*/ 1210755 w 2236915"/>
                <a:gd name="connsiteY361" fmla="*/ 1097280 h 3063580"/>
                <a:gd name="connsiteX362" fmla="*/ 1231075 w 2236915"/>
                <a:gd name="connsiteY362" fmla="*/ 1092200 h 3063580"/>
                <a:gd name="connsiteX363" fmla="*/ 1271715 w 2236915"/>
                <a:gd name="connsiteY363" fmla="*/ 1051560 h 306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2236915" h="3063580">
                  <a:moveTo>
                    <a:pt x="1271715" y="1051560"/>
                  </a:moveTo>
                  <a:cubicBezTo>
                    <a:pt x="1270022" y="1037167"/>
                    <a:pt x="1239448" y="1017423"/>
                    <a:pt x="1220915" y="1005840"/>
                  </a:cubicBezTo>
                  <a:cubicBezTo>
                    <a:pt x="1216374" y="1003002"/>
                    <a:pt x="1210755" y="1002453"/>
                    <a:pt x="1205675" y="1000760"/>
                  </a:cubicBezTo>
                  <a:cubicBezTo>
                    <a:pt x="1198902" y="995680"/>
                    <a:pt x="1192928" y="989306"/>
                    <a:pt x="1185355" y="985520"/>
                  </a:cubicBezTo>
                  <a:cubicBezTo>
                    <a:pt x="1163234" y="974460"/>
                    <a:pt x="1158484" y="983421"/>
                    <a:pt x="1134555" y="990600"/>
                  </a:cubicBezTo>
                  <a:cubicBezTo>
                    <a:pt x="1127868" y="992606"/>
                    <a:pt x="1121008" y="993987"/>
                    <a:pt x="1114235" y="995680"/>
                  </a:cubicBezTo>
                  <a:cubicBezTo>
                    <a:pt x="1115928" y="987213"/>
                    <a:pt x="1115808" y="978170"/>
                    <a:pt x="1119315" y="970280"/>
                  </a:cubicBezTo>
                  <a:cubicBezTo>
                    <a:pt x="1122754" y="962543"/>
                    <a:pt x="1130354" y="957311"/>
                    <a:pt x="1134555" y="949960"/>
                  </a:cubicBezTo>
                  <a:cubicBezTo>
                    <a:pt x="1137212" y="945311"/>
                    <a:pt x="1137942" y="939800"/>
                    <a:pt x="1139635" y="934720"/>
                  </a:cubicBezTo>
                  <a:cubicBezTo>
                    <a:pt x="1109155" y="931333"/>
                    <a:pt x="1055633" y="954312"/>
                    <a:pt x="1048195" y="924560"/>
                  </a:cubicBezTo>
                  <a:cubicBezTo>
                    <a:pt x="1046502" y="917787"/>
                    <a:pt x="1045951" y="910620"/>
                    <a:pt x="1043115" y="904240"/>
                  </a:cubicBezTo>
                  <a:cubicBezTo>
                    <a:pt x="1039105" y="895217"/>
                    <a:pt x="1034857" y="885822"/>
                    <a:pt x="1027875" y="878840"/>
                  </a:cubicBezTo>
                  <a:cubicBezTo>
                    <a:pt x="1006595" y="857560"/>
                    <a:pt x="973162" y="858270"/>
                    <a:pt x="946595" y="853440"/>
                  </a:cubicBezTo>
                  <a:cubicBezTo>
                    <a:pt x="944902" y="816187"/>
                    <a:pt x="944489" y="778853"/>
                    <a:pt x="941515" y="741680"/>
                  </a:cubicBezTo>
                  <a:cubicBezTo>
                    <a:pt x="941088" y="736342"/>
                    <a:pt x="935678" y="731741"/>
                    <a:pt x="936435" y="726440"/>
                  </a:cubicBezTo>
                  <a:cubicBezTo>
                    <a:pt x="937506" y="718943"/>
                    <a:pt x="943519" y="713040"/>
                    <a:pt x="946595" y="706120"/>
                  </a:cubicBezTo>
                  <a:cubicBezTo>
                    <a:pt x="950299" y="697787"/>
                    <a:pt x="953368" y="689187"/>
                    <a:pt x="956755" y="680720"/>
                  </a:cubicBezTo>
                  <a:cubicBezTo>
                    <a:pt x="955062" y="636693"/>
                    <a:pt x="956059" y="592481"/>
                    <a:pt x="951675" y="548640"/>
                  </a:cubicBezTo>
                  <a:cubicBezTo>
                    <a:pt x="950907" y="540964"/>
                    <a:pt x="928140" y="518253"/>
                    <a:pt x="946595" y="508000"/>
                  </a:cubicBezTo>
                  <a:cubicBezTo>
                    <a:pt x="958529" y="501370"/>
                    <a:pt x="973688" y="504613"/>
                    <a:pt x="987235" y="502920"/>
                  </a:cubicBezTo>
                  <a:cubicBezTo>
                    <a:pt x="992315" y="499533"/>
                    <a:pt x="996863" y="495165"/>
                    <a:pt x="1002475" y="492760"/>
                  </a:cubicBezTo>
                  <a:cubicBezTo>
                    <a:pt x="1008892" y="490010"/>
                    <a:pt x="1016874" y="491380"/>
                    <a:pt x="1022795" y="487680"/>
                  </a:cubicBezTo>
                  <a:cubicBezTo>
                    <a:pt x="1030918" y="482603"/>
                    <a:pt x="1036342" y="474133"/>
                    <a:pt x="1043115" y="467360"/>
                  </a:cubicBezTo>
                  <a:cubicBezTo>
                    <a:pt x="1047822" y="453238"/>
                    <a:pt x="1047851" y="448697"/>
                    <a:pt x="1058355" y="436880"/>
                  </a:cubicBezTo>
                  <a:cubicBezTo>
                    <a:pt x="1067901" y="426141"/>
                    <a:pt x="1088835" y="406400"/>
                    <a:pt x="1088835" y="406400"/>
                  </a:cubicBezTo>
                  <a:cubicBezTo>
                    <a:pt x="1083755" y="403013"/>
                    <a:pt x="1079485" y="397846"/>
                    <a:pt x="1073595" y="396240"/>
                  </a:cubicBezTo>
                  <a:cubicBezTo>
                    <a:pt x="1060424" y="392648"/>
                    <a:pt x="1045430" y="396705"/>
                    <a:pt x="1032955" y="391160"/>
                  </a:cubicBezTo>
                  <a:cubicBezTo>
                    <a:pt x="1028062" y="388985"/>
                    <a:pt x="1028997" y="381156"/>
                    <a:pt x="1027875" y="375920"/>
                  </a:cubicBezTo>
                  <a:cubicBezTo>
                    <a:pt x="1022554" y="351087"/>
                    <a:pt x="1028778" y="318963"/>
                    <a:pt x="1002475" y="304800"/>
                  </a:cubicBezTo>
                  <a:cubicBezTo>
                    <a:pt x="986417" y="296153"/>
                    <a:pt x="968977" y="290247"/>
                    <a:pt x="951675" y="284480"/>
                  </a:cubicBezTo>
                  <a:cubicBezTo>
                    <a:pt x="946595" y="282787"/>
                    <a:pt x="941224" y="281795"/>
                    <a:pt x="936435" y="279400"/>
                  </a:cubicBezTo>
                  <a:cubicBezTo>
                    <a:pt x="930974" y="276670"/>
                    <a:pt x="926496" y="272269"/>
                    <a:pt x="921195" y="269240"/>
                  </a:cubicBezTo>
                  <a:cubicBezTo>
                    <a:pt x="914620" y="265483"/>
                    <a:pt x="907176" y="263281"/>
                    <a:pt x="900875" y="259080"/>
                  </a:cubicBezTo>
                  <a:cubicBezTo>
                    <a:pt x="889660" y="251603"/>
                    <a:pt x="873825" y="235395"/>
                    <a:pt x="860235" y="228600"/>
                  </a:cubicBezTo>
                  <a:cubicBezTo>
                    <a:pt x="852079" y="224522"/>
                    <a:pt x="843168" y="222144"/>
                    <a:pt x="834835" y="218440"/>
                  </a:cubicBezTo>
                  <a:cubicBezTo>
                    <a:pt x="827915" y="215364"/>
                    <a:pt x="821288" y="211667"/>
                    <a:pt x="814515" y="208280"/>
                  </a:cubicBezTo>
                  <a:cubicBezTo>
                    <a:pt x="812822" y="203200"/>
                    <a:pt x="806222" y="197324"/>
                    <a:pt x="809435" y="193040"/>
                  </a:cubicBezTo>
                  <a:cubicBezTo>
                    <a:pt x="813624" y="187455"/>
                    <a:pt x="823218" y="190411"/>
                    <a:pt x="829755" y="187960"/>
                  </a:cubicBezTo>
                  <a:cubicBezTo>
                    <a:pt x="836846" y="185301"/>
                    <a:pt x="843114" y="180783"/>
                    <a:pt x="850075" y="177800"/>
                  </a:cubicBezTo>
                  <a:cubicBezTo>
                    <a:pt x="854997" y="175691"/>
                    <a:pt x="860235" y="174413"/>
                    <a:pt x="865315" y="172720"/>
                  </a:cubicBezTo>
                  <a:cubicBezTo>
                    <a:pt x="856848" y="171027"/>
                    <a:pt x="848106" y="170370"/>
                    <a:pt x="839915" y="167640"/>
                  </a:cubicBezTo>
                  <a:cubicBezTo>
                    <a:pt x="831633" y="164879"/>
                    <a:pt x="805302" y="157739"/>
                    <a:pt x="824675" y="142240"/>
                  </a:cubicBezTo>
                  <a:cubicBezTo>
                    <a:pt x="830127" y="137879"/>
                    <a:pt x="838149" y="138529"/>
                    <a:pt x="844995" y="137160"/>
                  </a:cubicBezTo>
                  <a:cubicBezTo>
                    <a:pt x="862616" y="133636"/>
                    <a:pt x="893956" y="129440"/>
                    <a:pt x="911035" y="127000"/>
                  </a:cubicBezTo>
                  <a:cubicBezTo>
                    <a:pt x="912728" y="115147"/>
                    <a:pt x="909769" y="101594"/>
                    <a:pt x="916115" y="91440"/>
                  </a:cubicBezTo>
                  <a:cubicBezTo>
                    <a:pt x="919815" y="85519"/>
                    <a:pt x="930373" y="89824"/>
                    <a:pt x="936435" y="86360"/>
                  </a:cubicBezTo>
                  <a:cubicBezTo>
                    <a:pt x="942673" y="82796"/>
                    <a:pt x="946595" y="76200"/>
                    <a:pt x="951675" y="71120"/>
                  </a:cubicBezTo>
                  <a:cubicBezTo>
                    <a:pt x="890720" y="58929"/>
                    <a:pt x="945750" y="71120"/>
                    <a:pt x="1007555" y="71120"/>
                  </a:cubicBezTo>
                  <a:cubicBezTo>
                    <a:pt x="1021207" y="71120"/>
                    <a:pt x="1034648" y="67733"/>
                    <a:pt x="1048195" y="66040"/>
                  </a:cubicBezTo>
                  <a:cubicBezTo>
                    <a:pt x="1043115" y="59267"/>
                    <a:pt x="1037156" y="53071"/>
                    <a:pt x="1032955" y="45720"/>
                  </a:cubicBezTo>
                  <a:cubicBezTo>
                    <a:pt x="1030298" y="41071"/>
                    <a:pt x="1022795" y="32173"/>
                    <a:pt x="1027875" y="30480"/>
                  </a:cubicBezTo>
                  <a:cubicBezTo>
                    <a:pt x="1039234" y="26694"/>
                    <a:pt x="1051582" y="33867"/>
                    <a:pt x="1063435" y="35560"/>
                  </a:cubicBezTo>
                  <a:cubicBezTo>
                    <a:pt x="1068515" y="37253"/>
                    <a:pt x="1074026" y="37983"/>
                    <a:pt x="1078675" y="40640"/>
                  </a:cubicBezTo>
                  <a:cubicBezTo>
                    <a:pt x="1086026" y="44841"/>
                    <a:pt x="1090730" y="57717"/>
                    <a:pt x="1098995" y="55880"/>
                  </a:cubicBezTo>
                  <a:cubicBezTo>
                    <a:pt x="1124869" y="50130"/>
                    <a:pt x="1148911" y="36223"/>
                    <a:pt x="1170115" y="20320"/>
                  </a:cubicBezTo>
                  <a:cubicBezTo>
                    <a:pt x="1194719" y="1867"/>
                    <a:pt x="1182403" y="7757"/>
                    <a:pt x="1205675" y="0"/>
                  </a:cubicBezTo>
                  <a:cubicBezTo>
                    <a:pt x="1209062" y="6773"/>
                    <a:pt x="1210907" y="14570"/>
                    <a:pt x="1215835" y="20320"/>
                  </a:cubicBezTo>
                  <a:cubicBezTo>
                    <a:pt x="1239428" y="47845"/>
                    <a:pt x="1253547" y="33979"/>
                    <a:pt x="1292035" y="30480"/>
                  </a:cubicBezTo>
                  <a:cubicBezTo>
                    <a:pt x="1298808" y="25400"/>
                    <a:pt x="1304025" y="16755"/>
                    <a:pt x="1312355" y="15240"/>
                  </a:cubicBezTo>
                  <a:cubicBezTo>
                    <a:pt x="1368028" y="5118"/>
                    <a:pt x="1341214" y="34026"/>
                    <a:pt x="1358075" y="71120"/>
                  </a:cubicBezTo>
                  <a:cubicBezTo>
                    <a:pt x="1360291" y="75995"/>
                    <a:pt x="1368235" y="74507"/>
                    <a:pt x="1373315" y="76200"/>
                  </a:cubicBezTo>
                  <a:cubicBezTo>
                    <a:pt x="1407349" y="110234"/>
                    <a:pt x="1392073" y="91637"/>
                    <a:pt x="1419035" y="132080"/>
                  </a:cubicBezTo>
                  <a:cubicBezTo>
                    <a:pt x="1422640" y="137488"/>
                    <a:pt x="1441134" y="165840"/>
                    <a:pt x="1444435" y="167640"/>
                  </a:cubicBezTo>
                  <a:cubicBezTo>
                    <a:pt x="1456694" y="174326"/>
                    <a:pt x="1471528" y="174413"/>
                    <a:pt x="1485075" y="177800"/>
                  </a:cubicBezTo>
                  <a:lnTo>
                    <a:pt x="1505395" y="182880"/>
                  </a:lnTo>
                  <a:cubicBezTo>
                    <a:pt x="1515630" y="223822"/>
                    <a:pt x="1501652" y="182720"/>
                    <a:pt x="1530795" y="223520"/>
                  </a:cubicBezTo>
                  <a:cubicBezTo>
                    <a:pt x="1533907" y="227877"/>
                    <a:pt x="1530832" y="236959"/>
                    <a:pt x="1535875" y="238760"/>
                  </a:cubicBezTo>
                  <a:cubicBezTo>
                    <a:pt x="1556850" y="246251"/>
                    <a:pt x="1579902" y="245533"/>
                    <a:pt x="1601915" y="248920"/>
                  </a:cubicBezTo>
                  <a:cubicBezTo>
                    <a:pt x="1603608" y="267547"/>
                    <a:pt x="1599801" y="287535"/>
                    <a:pt x="1606995" y="304800"/>
                  </a:cubicBezTo>
                  <a:cubicBezTo>
                    <a:pt x="1609680" y="311245"/>
                    <a:pt x="1620488" y="308417"/>
                    <a:pt x="1627315" y="309880"/>
                  </a:cubicBezTo>
                  <a:cubicBezTo>
                    <a:pt x="1644200" y="313498"/>
                    <a:pt x="1678115" y="320040"/>
                    <a:pt x="1678115" y="320040"/>
                  </a:cubicBezTo>
                  <a:cubicBezTo>
                    <a:pt x="1702374" y="332170"/>
                    <a:pt x="1698320" y="329493"/>
                    <a:pt x="1723835" y="345440"/>
                  </a:cubicBezTo>
                  <a:cubicBezTo>
                    <a:pt x="1760185" y="368159"/>
                    <a:pt x="1714685" y="341034"/>
                    <a:pt x="1759395" y="370840"/>
                  </a:cubicBezTo>
                  <a:cubicBezTo>
                    <a:pt x="1767610" y="376317"/>
                    <a:pt x="1776328" y="381000"/>
                    <a:pt x="1784795" y="386080"/>
                  </a:cubicBezTo>
                  <a:cubicBezTo>
                    <a:pt x="1791568" y="382693"/>
                    <a:pt x="1800267" y="381738"/>
                    <a:pt x="1805115" y="375920"/>
                  </a:cubicBezTo>
                  <a:cubicBezTo>
                    <a:pt x="1809585" y="370556"/>
                    <a:pt x="1808277" y="362313"/>
                    <a:pt x="1810195" y="355600"/>
                  </a:cubicBezTo>
                  <a:cubicBezTo>
                    <a:pt x="1811666" y="350451"/>
                    <a:pt x="1810097" y="341723"/>
                    <a:pt x="1815275" y="340360"/>
                  </a:cubicBezTo>
                  <a:cubicBezTo>
                    <a:pt x="1844933" y="332555"/>
                    <a:pt x="1876235" y="333587"/>
                    <a:pt x="1906715" y="330200"/>
                  </a:cubicBezTo>
                  <a:cubicBezTo>
                    <a:pt x="1945021" y="317431"/>
                    <a:pt x="1897804" y="334655"/>
                    <a:pt x="1937195" y="314960"/>
                  </a:cubicBezTo>
                  <a:cubicBezTo>
                    <a:pt x="1950918" y="308099"/>
                    <a:pt x="1968867" y="307922"/>
                    <a:pt x="1982915" y="304800"/>
                  </a:cubicBezTo>
                  <a:cubicBezTo>
                    <a:pt x="1988142" y="303638"/>
                    <a:pt x="1993075" y="301413"/>
                    <a:pt x="1998155" y="299720"/>
                  </a:cubicBezTo>
                  <a:cubicBezTo>
                    <a:pt x="2004928" y="301413"/>
                    <a:pt x="2011493" y="304800"/>
                    <a:pt x="2018475" y="304800"/>
                  </a:cubicBezTo>
                  <a:cubicBezTo>
                    <a:pt x="2023830" y="304800"/>
                    <a:pt x="2029431" y="296507"/>
                    <a:pt x="2033715" y="299720"/>
                  </a:cubicBezTo>
                  <a:cubicBezTo>
                    <a:pt x="2039300" y="303909"/>
                    <a:pt x="2036877" y="313327"/>
                    <a:pt x="2038795" y="320040"/>
                  </a:cubicBezTo>
                  <a:cubicBezTo>
                    <a:pt x="2044676" y="340625"/>
                    <a:pt x="2042061" y="333466"/>
                    <a:pt x="2059115" y="350520"/>
                  </a:cubicBezTo>
                  <a:cubicBezTo>
                    <a:pt x="2074355" y="347133"/>
                    <a:pt x="2090871" y="347342"/>
                    <a:pt x="2104835" y="340360"/>
                  </a:cubicBezTo>
                  <a:cubicBezTo>
                    <a:pt x="2109624" y="337965"/>
                    <a:pt x="2115216" y="325877"/>
                    <a:pt x="2109915" y="325120"/>
                  </a:cubicBezTo>
                  <a:cubicBezTo>
                    <a:pt x="2096092" y="323145"/>
                    <a:pt x="2082822" y="331893"/>
                    <a:pt x="2069275" y="335280"/>
                  </a:cubicBezTo>
                  <a:cubicBezTo>
                    <a:pt x="2117463" y="367405"/>
                    <a:pt x="2046013" y="323516"/>
                    <a:pt x="2181035" y="350520"/>
                  </a:cubicBezTo>
                  <a:cubicBezTo>
                    <a:pt x="2186286" y="351570"/>
                    <a:pt x="2183219" y="361256"/>
                    <a:pt x="2186115" y="365760"/>
                  </a:cubicBezTo>
                  <a:cubicBezTo>
                    <a:pt x="2198570" y="385134"/>
                    <a:pt x="2213979" y="402476"/>
                    <a:pt x="2226755" y="421640"/>
                  </a:cubicBezTo>
                  <a:lnTo>
                    <a:pt x="2236915" y="436880"/>
                  </a:lnTo>
                  <a:cubicBezTo>
                    <a:pt x="2233910" y="445895"/>
                    <a:pt x="2230238" y="461366"/>
                    <a:pt x="2221675" y="467360"/>
                  </a:cubicBezTo>
                  <a:cubicBezTo>
                    <a:pt x="2209267" y="476045"/>
                    <a:pt x="2181035" y="487680"/>
                    <a:pt x="2181035" y="487680"/>
                  </a:cubicBezTo>
                  <a:cubicBezTo>
                    <a:pt x="2179342" y="492760"/>
                    <a:pt x="2177254" y="497725"/>
                    <a:pt x="2175955" y="502920"/>
                  </a:cubicBezTo>
                  <a:cubicBezTo>
                    <a:pt x="2173861" y="511297"/>
                    <a:pt x="2173605" y="520129"/>
                    <a:pt x="2170875" y="528320"/>
                  </a:cubicBezTo>
                  <a:cubicBezTo>
                    <a:pt x="2168480" y="535504"/>
                    <a:pt x="2164102" y="541867"/>
                    <a:pt x="2160715" y="548640"/>
                  </a:cubicBezTo>
                  <a:cubicBezTo>
                    <a:pt x="2159022" y="572347"/>
                    <a:pt x="2174975" y="605946"/>
                    <a:pt x="2155635" y="619760"/>
                  </a:cubicBezTo>
                  <a:cubicBezTo>
                    <a:pt x="2116502" y="647712"/>
                    <a:pt x="2011157" y="610547"/>
                    <a:pt x="2069275" y="629920"/>
                  </a:cubicBezTo>
                  <a:cubicBezTo>
                    <a:pt x="2072662" y="636693"/>
                    <a:pt x="2079435" y="642667"/>
                    <a:pt x="2079435" y="650240"/>
                  </a:cubicBezTo>
                  <a:cubicBezTo>
                    <a:pt x="2079435" y="667509"/>
                    <a:pt x="2077544" y="685880"/>
                    <a:pt x="2069275" y="701040"/>
                  </a:cubicBezTo>
                  <a:cubicBezTo>
                    <a:pt x="2065932" y="707169"/>
                    <a:pt x="2055898" y="705389"/>
                    <a:pt x="2048955" y="706120"/>
                  </a:cubicBezTo>
                  <a:cubicBezTo>
                    <a:pt x="2023638" y="708785"/>
                    <a:pt x="1998155" y="709507"/>
                    <a:pt x="1972755" y="711200"/>
                  </a:cubicBezTo>
                  <a:cubicBezTo>
                    <a:pt x="1967675" y="714587"/>
                    <a:pt x="1957515" y="715255"/>
                    <a:pt x="1957515" y="721360"/>
                  </a:cubicBezTo>
                  <a:cubicBezTo>
                    <a:pt x="1957515" y="727465"/>
                    <a:pt x="1967787" y="727971"/>
                    <a:pt x="1972755" y="731520"/>
                  </a:cubicBezTo>
                  <a:cubicBezTo>
                    <a:pt x="1979645" y="736441"/>
                    <a:pt x="1986302" y="741680"/>
                    <a:pt x="1993075" y="746760"/>
                  </a:cubicBezTo>
                  <a:cubicBezTo>
                    <a:pt x="1989688" y="756920"/>
                    <a:pt x="1988116" y="767878"/>
                    <a:pt x="1982915" y="777240"/>
                  </a:cubicBezTo>
                  <a:cubicBezTo>
                    <a:pt x="1979426" y="783520"/>
                    <a:pt x="1971239" y="786242"/>
                    <a:pt x="1967675" y="792480"/>
                  </a:cubicBezTo>
                  <a:cubicBezTo>
                    <a:pt x="1964211" y="798542"/>
                    <a:pt x="1964803" y="806176"/>
                    <a:pt x="1962595" y="812800"/>
                  </a:cubicBezTo>
                  <a:cubicBezTo>
                    <a:pt x="1959711" y="821451"/>
                    <a:pt x="1955319" y="829549"/>
                    <a:pt x="1952435" y="838200"/>
                  </a:cubicBezTo>
                  <a:cubicBezTo>
                    <a:pt x="1948537" y="849895"/>
                    <a:pt x="1940248" y="861600"/>
                    <a:pt x="1942275" y="873760"/>
                  </a:cubicBezTo>
                  <a:cubicBezTo>
                    <a:pt x="1943155" y="879042"/>
                    <a:pt x="1952435" y="870373"/>
                    <a:pt x="1957515" y="868680"/>
                  </a:cubicBezTo>
                  <a:cubicBezTo>
                    <a:pt x="1960902" y="861907"/>
                    <a:pt x="1962320" y="853715"/>
                    <a:pt x="1967675" y="848360"/>
                  </a:cubicBezTo>
                  <a:cubicBezTo>
                    <a:pt x="1981240" y="834795"/>
                    <a:pt x="1990519" y="847830"/>
                    <a:pt x="1998155" y="858520"/>
                  </a:cubicBezTo>
                  <a:cubicBezTo>
                    <a:pt x="2002557" y="864682"/>
                    <a:pt x="2003467" y="873022"/>
                    <a:pt x="2008315" y="878840"/>
                  </a:cubicBezTo>
                  <a:cubicBezTo>
                    <a:pt x="2019836" y="892665"/>
                    <a:pt x="2038265" y="891452"/>
                    <a:pt x="2054035" y="894080"/>
                  </a:cubicBezTo>
                  <a:cubicBezTo>
                    <a:pt x="2059115" y="897467"/>
                    <a:pt x="2075198" y="902759"/>
                    <a:pt x="2069275" y="904240"/>
                  </a:cubicBezTo>
                  <a:cubicBezTo>
                    <a:pt x="2005993" y="920061"/>
                    <a:pt x="1964216" y="894890"/>
                    <a:pt x="2013395" y="919480"/>
                  </a:cubicBezTo>
                  <a:cubicBezTo>
                    <a:pt x="2018475" y="927947"/>
                    <a:pt x="2025513" y="935513"/>
                    <a:pt x="2028635" y="944880"/>
                  </a:cubicBezTo>
                  <a:cubicBezTo>
                    <a:pt x="2030037" y="949086"/>
                    <a:pt x="2038625" y="1019717"/>
                    <a:pt x="2038795" y="1021080"/>
                  </a:cubicBezTo>
                  <a:cubicBezTo>
                    <a:pt x="2043875" y="1019387"/>
                    <a:pt x="2056430" y="1020789"/>
                    <a:pt x="2054035" y="1016000"/>
                  </a:cubicBezTo>
                  <a:cubicBezTo>
                    <a:pt x="2050913" y="1009755"/>
                    <a:pt x="2040627" y="1009933"/>
                    <a:pt x="2033715" y="1010920"/>
                  </a:cubicBezTo>
                  <a:cubicBezTo>
                    <a:pt x="2004439" y="1015102"/>
                    <a:pt x="1947355" y="1031240"/>
                    <a:pt x="1947355" y="1031240"/>
                  </a:cubicBezTo>
                  <a:cubicBezTo>
                    <a:pt x="1936332" y="1029665"/>
                    <a:pt x="1897350" y="1026955"/>
                    <a:pt x="1886395" y="1016000"/>
                  </a:cubicBezTo>
                  <a:cubicBezTo>
                    <a:pt x="1881458" y="1011063"/>
                    <a:pt x="1883008" y="1002453"/>
                    <a:pt x="1881315" y="995680"/>
                  </a:cubicBezTo>
                  <a:cubicBezTo>
                    <a:pt x="1883008" y="990600"/>
                    <a:pt x="1887152" y="975139"/>
                    <a:pt x="1886395" y="980440"/>
                  </a:cubicBezTo>
                  <a:cubicBezTo>
                    <a:pt x="1879210" y="1030733"/>
                    <a:pt x="1883819" y="1024749"/>
                    <a:pt x="1855915" y="1056640"/>
                  </a:cubicBezTo>
                  <a:cubicBezTo>
                    <a:pt x="1851184" y="1062047"/>
                    <a:pt x="1845755" y="1066800"/>
                    <a:pt x="1840675" y="1071880"/>
                  </a:cubicBezTo>
                  <a:cubicBezTo>
                    <a:pt x="1845755" y="1075267"/>
                    <a:pt x="1852101" y="1077272"/>
                    <a:pt x="1855915" y="1082040"/>
                  </a:cubicBezTo>
                  <a:cubicBezTo>
                    <a:pt x="1859260" y="1086221"/>
                    <a:pt x="1858886" y="1092358"/>
                    <a:pt x="1860995" y="1097280"/>
                  </a:cubicBezTo>
                  <a:cubicBezTo>
                    <a:pt x="1863978" y="1104241"/>
                    <a:pt x="1868760" y="1110416"/>
                    <a:pt x="1871155" y="1117600"/>
                  </a:cubicBezTo>
                  <a:cubicBezTo>
                    <a:pt x="1875571" y="1130847"/>
                    <a:pt x="1871441" y="1148366"/>
                    <a:pt x="1881315" y="1158240"/>
                  </a:cubicBezTo>
                  <a:lnTo>
                    <a:pt x="1911795" y="1188720"/>
                  </a:lnTo>
                  <a:cubicBezTo>
                    <a:pt x="1921754" y="1258430"/>
                    <a:pt x="1914244" y="1198833"/>
                    <a:pt x="1921955" y="1310640"/>
                  </a:cubicBezTo>
                  <a:cubicBezTo>
                    <a:pt x="1923358" y="1330982"/>
                    <a:pt x="1936154" y="1353362"/>
                    <a:pt x="1927035" y="1371600"/>
                  </a:cubicBezTo>
                  <a:cubicBezTo>
                    <a:pt x="1922246" y="1381179"/>
                    <a:pt x="1906134" y="1366229"/>
                    <a:pt x="1896555" y="1361440"/>
                  </a:cubicBezTo>
                  <a:cubicBezTo>
                    <a:pt x="1826684" y="1326505"/>
                    <a:pt x="1892979" y="1350088"/>
                    <a:pt x="1850835" y="1336040"/>
                  </a:cubicBezTo>
                  <a:cubicBezTo>
                    <a:pt x="1845755" y="1337733"/>
                    <a:pt x="1840761" y="1339711"/>
                    <a:pt x="1835595" y="1341120"/>
                  </a:cubicBezTo>
                  <a:cubicBezTo>
                    <a:pt x="1774270" y="1357845"/>
                    <a:pt x="1793839" y="1351346"/>
                    <a:pt x="1708595" y="1356360"/>
                  </a:cubicBezTo>
                  <a:cubicBezTo>
                    <a:pt x="1706902" y="1371600"/>
                    <a:pt x="1706963" y="1387139"/>
                    <a:pt x="1703515" y="1402080"/>
                  </a:cubicBezTo>
                  <a:cubicBezTo>
                    <a:pt x="1701812" y="1409459"/>
                    <a:pt x="1695750" y="1415216"/>
                    <a:pt x="1693355" y="1422400"/>
                  </a:cubicBezTo>
                  <a:cubicBezTo>
                    <a:pt x="1690625" y="1430591"/>
                    <a:pt x="1690148" y="1439371"/>
                    <a:pt x="1688275" y="1447800"/>
                  </a:cubicBezTo>
                  <a:cubicBezTo>
                    <a:pt x="1686760" y="1454616"/>
                    <a:pt x="1684343" y="1461233"/>
                    <a:pt x="1683195" y="1468120"/>
                  </a:cubicBezTo>
                  <a:cubicBezTo>
                    <a:pt x="1674835" y="1518277"/>
                    <a:pt x="1689025" y="1497850"/>
                    <a:pt x="1662875" y="1524000"/>
                  </a:cubicBezTo>
                  <a:cubicBezTo>
                    <a:pt x="1649328" y="1522307"/>
                    <a:pt x="1634911" y="1523990"/>
                    <a:pt x="1622235" y="1518920"/>
                  </a:cubicBezTo>
                  <a:cubicBezTo>
                    <a:pt x="1617263" y="1516931"/>
                    <a:pt x="1632174" y="1513083"/>
                    <a:pt x="1637475" y="1513840"/>
                  </a:cubicBezTo>
                  <a:cubicBezTo>
                    <a:pt x="1644972" y="1514911"/>
                    <a:pt x="1651022" y="1520613"/>
                    <a:pt x="1657795" y="1524000"/>
                  </a:cubicBezTo>
                  <a:cubicBezTo>
                    <a:pt x="1654408" y="1535853"/>
                    <a:pt x="1653538" y="1548738"/>
                    <a:pt x="1647635" y="1559560"/>
                  </a:cubicBezTo>
                  <a:cubicBezTo>
                    <a:pt x="1643048" y="1567969"/>
                    <a:pt x="1633623" y="1572671"/>
                    <a:pt x="1627315" y="1579880"/>
                  </a:cubicBezTo>
                  <a:cubicBezTo>
                    <a:pt x="1621740" y="1586252"/>
                    <a:pt x="1616996" y="1593310"/>
                    <a:pt x="1612075" y="1600200"/>
                  </a:cubicBezTo>
                  <a:cubicBezTo>
                    <a:pt x="1602792" y="1613196"/>
                    <a:pt x="1600511" y="1620797"/>
                    <a:pt x="1586675" y="1630680"/>
                  </a:cubicBezTo>
                  <a:cubicBezTo>
                    <a:pt x="1580513" y="1635082"/>
                    <a:pt x="1573128" y="1637453"/>
                    <a:pt x="1566355" y="1640840"/>
                  </a:cubicBezTo>
                  <a:cubicBezTo>
                    <a:pt x="1559582" y="1649307"/>
                    <a:pt x="1548161" y="1655608"/>
                    <a:pt x="1546035" y="1666240"/>
                  </a:cubicBezTo>
                  <a:cubicBezTo>
                    <a:pt x="1541124" y="1690796"/>
                    <a:pt x="1549045" y="1710830"/>
                    <a:pt x="1556195" y="1732280"/>
                  </a:cubicBezTo>
                  <a:cubicBezTo>
                    <a:pt x="1554502" y="1744133"/>
                    <a:pt x="1552542" y="1755952"/>
                    <a:pt x="1551115" y="1767840"/>
                  </a:cubicBezTo>
                  <a:cubicBezTo>
                    <a:pt x="1547461" y="1798289"/>
                    <a:pt x="1571027" y="1853266"/>
                    <a:pt x="1540955" y="1859280"/>
                  </a:cubicBezTo>
                  <a:lnTo>
                    <a:pt x="1490155" y="1869440"/>
                  </a:lnTo>
                  <a:cubicBezTo>
                    <a:pt x="1495235" y="1874520"/>
                    <a:pt x="1499876" y="1880081"/>
                    <a:pt x="1505395" y="1884680"/>
                  </a:cubicBezTo>
                  <a:cubicBezTo>
                    <a:pt x="1516165" y="1893655"/>
                    <a:pt x="1528533" y="1898789"/>
                    <a:pt x="1540955" y="1905000"/>
                  </a:cubicBezTo>
                  <a:cubicBezTo>
                    <a:pt x="1544342" y="1913467"/>
                    <a:pt x="1547913" y="1921862"/>
                    <a:pt x="1551115" y="1930400"/>
                  </a:cubicBezTo>
                  <a:cubicBezTo>
                    <a:pt x="1552995" y="1935414"/>
                    <a:pt x="1552850" y="1941459"/>
                    <a:pt x="1556195" y="1945640"/>
                  </a:cubicBezTo>
                  <a:cubicBezTo>
                    <a:pt x="1563357" y="1954592"/>
                    <a:pt x="1576635" y="1957533"/>
                    <a:pt x="1586675" y="1960880"/>
                  </a:cubicBezTo>
                  <a:cubicBezTo>
                    <a:pt x="1587230" y="1969754"/>
                    <a:pt x="1598179" y="2046757"/>
                    <a:pt x="1586675" y="2072640"/>
                  </a:cubicBezTo>
                  <a:cubicBezTo>
                    <a:pt x="1583757" y="2079205"/>
                    <a:pt x="1576515" y="2082800"/>
                    <a:pt x="1571435" y="2087880"/>
                  </a:cubicBezTo>
                  <a:cubicBezTo>
                    <a:pt x="1573128" y="2099733"/>
                    <a:pt x="1574167" y="2111699"/>
                    <a:pt x="1576515" y="2123440"/>
                  </a:cubicBezTo>
                  <a:cubicBezTo>
                    <a:pt x="1577565" y="2128691"/>
                    <a:pt x="1580296" y="2133485"/>
                    <a:pt x="1581595" y="2138680"/>
                  </a:cubicBezTo>
                  <a:cubicBezTo>
                    <a:pt x="1583689" y="2147057"/>
                    <a:pt x="1584581" y="2155703"/>
                    <a:pt x="1586675" y="2164080"/>
                  </a:cubicBezTo>
                  <a:cubicBezTo>
                    <a:pt x="1587974" y="2169275"/>
                    <a:pt x="1588327" y="2175206"/>
                    <a:pt x="1591755" y="2179320"/>
                  </a:cubicBezTo>
                  <a:cubicBezTo>
                    <a:pt x="1603584" y="2193515"/>
                    <a:pt x="1612122" y="2194576"/>
                    <a:pt x="1627315" y="2199640"/>
                  </a:cubicBezTo>
                  <a:cubicBezTo>
                    <a:pt x="1625622" y="2221653"/>
                    <a:pt x="1627590" y="2244261"/>
                    <a:pt x="1622235" y="2265680"/>
                  </a:cubicBezTo>
                  <a:cubicBezTo>
                    <a:pt x="1620493" y="2272650"/>
                    <a:pt x="1611594" y="2275401"/>
                    <a:pt x="1606995" y="2280920"/>
                  </a:cubicBezTo>
                  <a:cubicBezTo>
                    <a:pt x="1603086" y="2285610"/>
                    <a:pt x="1601603" y="2292346"/>
                    <a:pt x="1596835" y="2296160"/>
                  </a:cubicBezTo>
                  <a:cubicBezTo>
                    <a:pt x="1592654" y="2299505"/>
                    <a:pt x="1581595" y="2306595"/>
                    <a:pt x="1581595" y="2301240"/>
                  </a:cubicBezTo>
                  <a:cubicBezTo>
                    <a:pt x="1581595" y="2295135"/>
                    <a:pt x="1591867" y="2294629"/>
                    <a:pt x="1596835" y="2291080"/>
                  </a:cubicBezTo>
                  <a:cubicBezTo>
                    <a:pt x="1603725" y="2286159"/>
                    <a:pt x="1610382" y="2280920"/>
                    <a:pt x="1617155" y="2275840"/>
                  </a:cubicBezTo>
                  <a:cubicBezTo>
                    <a:pt x="1652715" y="2279227"/>
                    <a:pt x="1688929" y="2278412"/>
                    <a:pt x="1723835" y="2286000"/>
                  </a:cubicBezTo>
                  <a:cubicBezTo>
                    <a:pt x="1729801" y="2287297"/>
                    <a:pt x="1737658" y="2296356"/>
                    <a:pt x="1733995" y="2301240"/>
                  </a:cubicBezTo>
                  <a:cubicBezTo>
                    <a:pt x="1723484" y="2315254"/>
                    <a:pt x="1696889" y="2326356"/>
                    <a:pt x="1678115" y="2331720"/>
                  </a:cubicBezTo>
                  <a:cubicBezTo>
                    <a:pt x="1671402" y="2333638"/>
                    <a:pt x="1664568" y="2335107"/>
                    <a:pt x="1657795" y="2336800"/>
                  </a:cubicBezTo>
                  <a:cubicBezTo>
                    <a:pt x="1651022" y="2341880"/>
                    <a:pt x="1644655" y="2347553"/>
                    <a:pt x="1637475" y="2352040"/>
                  </a:cubicBezTo>
                  <a:cubicBezTo>
                    <a:pt x="1623127" y="2361008"/>
                    <a:pt x="1616730" y="2362342"/>
                    <a:pt x="1601915" y="2367280"/>
                  </a:cubicBezTo>
                  <a:cubicBezTo>
                    <a:pt x="1596835" y="2372360"/>
                    <a:pt x="1592194" y="2377921"/>
                    <a:pt x="1586675" y="2382520"/>
                  </a:cubicBezTo>
                  <a:cubicBezTo>
                    <a:pt x="1581985" y="2386429"/>
                    <a:pt x="1575455" y="2388085"/>
                    <a:pt x="1571435" y="2392680"/>
                  </a:cubicBezTo>
                  <a:cubicBezTo>
                    <a:pt x="1563394" y="2401870"/>
                    <a:pt x="1551115" y="2423160"/>
                    <a:pt x="1551115" y="2423160"/>
                  </a:cubicBezTo>
                  <a:cubicBezTo>
                    <a:pt x="1549422" y="2429933"/>
                    <a:pt x="1550972" y="2438543"/>
                    <a:pt x="1546035" y="2443480"/>
                  </a:cubicBezTo>
                  <a:cubicBezTo>
                    <a:pt x="1541098" y="2448417"/>
                    <a:pt x="1532591" y="2447347"/>
                    <a:pt x="1525715" y="2448560"/>
                  </a:cubicBezTo>
                  <a:cubicBezTo>
                    <a:pt x="1503782" y="2452431"/>
                    <a:pt x="1481688" y="2455333"/>
                    <a:pt x="1459675" y="2458720"/>
                  </a:cubicBezTo>
                  <a:cubicBezTo>
                    <a:pt x="1424740" y="2482010"/>
                    <a:pt x="1440779" y="2482901"/>
                    <a:pt x="1413955" y="2473960"/>
                  </a:cubicBezTo>
                  <a:cubicBezTo>
                    <a:pt x="1392666" y="2505894"/>
                    <a:pt x="1415119" y="2470849"/>
                    <a:pt x="1393635" y="2509520"/>
                  </a:cubicBezTo>
                  <a:cubicBezTo>
                    <a:pt x="1388840" y="2518151"/>
                    <a:pt x="1383475" y="2526453"/>
                    <a:pt x="1378395" y="2534920"/>
                  </a:cubicBezTo>
                  <a:cubicBezTo>
                    <a:pt x="1381782" y="2540000"/>
                    <a:pt x="1385526" y="2544859"/>
                    <a:pt x="1388555" y="2550160"/>
                  </a:cubicBezTo>
                  <a:cubicBezTo>
                    <a:pt x="1392312" y="2556735"/>
                    <a:pt x="1393360" y="2565125"/>
                    <a:pt x="1398715" y="2570480"/>
                  </a:cubicBezTo>
                  <a:cubicBezTo>
                    <a:pt x="1424063" y="2595828"/>
                    <a:pt x="1429927" y="2587739"/>
                    <a:pt x="1459675" y="2600960"/>
                  </a:cubicBezTo>
                  <a:cubicBezTo>
                    <a:pt x="1465254" y="2603440"/>
                    <a:pt x="1468893" y="2610116"/>
                    <a:pt x="1474915" y="2611120"/>
                  </a:cubicBezTo>
                  <a:cubicBezTo>
                    <a:pt x="1500025" y="2615305"/>
                    <a:pt x="1525715" y="2614507"/>
                    <a:pt x="1551115" y="2616200"/>
                  </a:cubicBezTo>
                  <a:cubicBezTo>
                    <a:pt x="1556195" y="2617893"/>
                    <a:pt x="1562569" y="2617494"/>
                    <a:pt x="1566355" y="2621280"/>
                  </a:cubicBezTo>
                  <a:cubicBezTo>
                    <a:pt x="1580901" y="2635826"/>
                    <a:pt x="1563914" y="2646033"/>
                    <a:pt x="1556195" y="2656840"/>
                  </a:cubicBezTo>
                  <a:cubicBezTo>
                    <a:pt x="1552646" y="2661808"/>
                    <a:pt x="1548765" y="2666619"/>
                    <a:pt x="1546035" y="2672080"/>
                  </a:cubicBezTo>
                  <a:cubicBezTo>
                    <a:pt x="1543640" y="2676869"/>
                    <a:pt x="1544741" y="2683534"/>
                    <a:pt x="1540955" y="2687320"/>
                  </a:cubicBezTo>
                  <a:cubicBezTo>
                    <a:pt x="1528981" y="2699294"/>
                    <a:pt x="1500315" y="2717800"/>
                    <a:pt x="1500315" y="2717800"/>
                  </a:cubicBezTo>
                  <a:cubicBezTo>
                    <a:pt x="1488462" y="2716107"/>
                    <a:pt x="1476496" y="2715068"/>
                    <a:pt x="1464755" y="2712720"/>
                  </a:cubicBezTo>
                  <a:cubicBezTo>
                    <a:pt x="1459504" y="2711670"/>
                    <a:pt x="1451910" y="2712429"/>
                    <a:pt x="1449515" y="2707640"/>
                  </a:cubicBezTo>
                  <a:cubicBezTo>
                    <a:pt x="1447120" y="2702851"/>
                    <a:pt x="1453296" y="2697595"/>
                    <a:pt x="1454595" y="2692400"/>
                  </a:cubicBezTo>
                  <a:cubicBezTo>
                    <a:pt x="1463036" y="2658636"/>
                    <a:pt x="1450307" y="2671684"/>
                    <a:pt x="1479995" y="2656840"/>
                  </a:cubicBezTo>
                  <a:cubicBezTo>
                    <a:pt x="1488462" y="2660227"/>
                    <a:pt x="1501803" y="2658618"/>
                    <a:pt x="1505395" y="2667000"/>
                  </a:cubicBezTo>
                  <a:cubicBezTo>
                    <a:pt x="1514351" y="2687898"/>
                    <a:pt x="1478385" y="2702510"/>
                    <a:pt x="1469835" y="2707640"/>
                  </a:cubicBezTo>
                  <a:cubicBezTo>
                    <a:pt x="1467285" y="2711040"/>
                    <a:pt x="1442967" y="2740940"/>
                    <a:pt x="1444435" y="2748280"/>
                  </a:cubicBezTo>
                  <a:cubicBezTo>
                    <a:pt x="1445485" y="2753531"/>
                    <a:pt x="1454595" y="2751667"/>
                    <a:pt x="1459675" y="2753360"/>
                  </a:cubicBezTo>
                  <a:cubicBezTo>
                    <a:pt x="1466448" y="2751667"/>
                    <a:pt x="1475806" y="2742695"/>
                    <a:pt x="1479995" y="2748280"/>
                  </a:cubicBezTo>
                  <a:cubicBezTo>
                    <a:pt x="1485176" y="2755187"/>
                    <a:pt x="1477947" y="2765595"/>
                    <a:pt x="1474915" y="2773680"/>
                  </a:cubicBezTo>
                  <a:cubicBezTo>
                    <a:pt x="1470273" y="2786059"/>
                    <a:pt x="1452078" y="2801597"/>
                    <a:pt x="1444435" y="2809240"/>
                  </a:cubicBezTo>
                  <a:cubicBezTo>
                    <a:pt x="1442742" y="2816013"/>
                    <a:pt x="1440724" y="2822714"/>
                    <a:pt x="1439355" y="2829560"/>
                  </a:cubicBezTo>
                  <a:cubicBezTo>
                    <a:pt x="1437335" y="2839660"/>
                    <a:pt x="1440262" y="2851658"/>
                    <a:pt x="1434275" y="2860040"/>
                  </a:cubicBezTo>
                  <a:cubicBezTo>
                    <a:pt x="1430217" y="2865721"/>
                    <a:pt x="1420668" y="2863202"/>
                    <a:pt x="1413955" y="2865120"/>
                  </a:cubicBezTo>
                  <a:cubicBezTo>
                    <a:pt x="1408806" y="2866591"/>
                    <a:pt x="1403795" y="2868507"/>
                    <a:pt x="1398715" y="2870200"/>
                  </a:cubicBezTo>
                  <a:cubicBezTo>
                    <a:pt x="1367413" y="2859766"/>
                    <a:pt x="1400819" y="2871700"/>
                    <a:pt x="1363155" y="2854960"/>
                  </a:cubicBezTo>
                  <a:cubicBezTo>
                    <a:pt x="1354822" y="2851256"/>
                    <a:pt x="1346222" y="2848187"/>
                    <a:pt x="1337755" y="2844800"/>
                  </a:cubicBezTo>
                  <a:cubicBezTo>
                    <a:pt x="1327595" y="2848187"/>
                    <a:pt x="1317340" y="2851300"/>
                    <a:pt x="1307275" y="2854960"/>
                  </a:cubicBezTo>
                  <a:cubicBezTo>
                    <a:pt x="1298705" y="2858076"/>
                    <a:pt x="1290609" y="2862500"/>
                    <a:pt x="1281875" y="2865120"/>
                  </a:cubicBezTo>
                  <a:cubicBezTo>
                    <a:pt x="1262846" y="2870829"/>
                    <a:pt x="1227039" y="2873471"/>
                    <a:pt x="1210755" y="2875280"/>
                  </a:cubicBezTo>
                  <a:cubicBezTo>
                    <a:pt x="1203680" y="2917730"/>
                    <a:pt x="1211115" y="2930800"/>
                    <a:pt x="1185355" y="2956560"/>
                  </a:cubicBezTo>
                  <a:cubicBezTo>
                    <a:pt x="1181038" y="2960877"/>
                    <a:pt x="1175195" y="2963333"/>
                    <a:pt x="1170115" y="2966720"/>
                  </a:cubicBezTo>
                  <a:cubicBezTo>
                    <a:pt x="1141053" y="2957033"/>
                    <a:pt x="1152209" y="2966270"/>
                    <a:pt x="1159955" y="2915920"/>
                  </a:cubicBezTo>
                  <a:cubicBezTo>
                    <a:pt x="1161017" y="2909019"/>
                    <a:pt x="1160977" y="2901281"/>
                    <a:pt x="1165035" y="2895600"/>
                  </a:cubicBezTo>
                  <a:cubicBezTo>
                    <a:pt x="1178727" y="2876432"/>
                    <a:pt x="1206496" y="2875075"/>
                    <a:pt x="1225995" y="2870200"/>
                  </a:cubicBezTo>
                  <a:cubicBezTo>
                    <a:pt x="1229382" y="2865120"/>
                    <a:pt x="1235292" y="2861004"/>
                    <a:pt x="1236155" y="2854960"/>
                  </a:cubicBezTo>
                  <a:cubicBezTo>
                    <a:pt x="1236793" y="2850495"/>
                    <a:pt x="1227901" y="2825119"/>
                    <a:pt x="1225995" y="2819400"/>
                  </a:cubicBezTo>
                  <a:cubicBezTo>
                    <a:pt x="1227688" y="2805853"/>
                    <a:pt x="1227483" y="2791931"/>
                    <a:pt x="1231075" y="2778760"/>
                  </a:cubicBezTo>
                  <a:cubicBezTo>
                    <a:pt x="1232681" y="2772870"/>
                    <a:pt x="1240231" y="2769542"/>
                    <a:pt x="1241235" y="2763520"/>
                  </a:cubicBezTo>
                  <a:cubicBezTo>
                    <a:pt x="1244087" y="2746408"/>
                    <a:pt x="1231610" y="2746765"/>
                    <a:pt x="1220915" y="2743200"/>
                  </a:cubicBezTo>
                  <a:cubicBezTo>
                    <a:pt x="1209062" y="2746587"/>
                    <a:pt x="1196940" y="2749147"/>
                    <a:pt x="1185355" y="2753360"/>
                  </a:cubicBezTo>
                  <a:cubicBezTo>
                    <a:pt x="1178238" y="2755948"/>
                    <a:pt x="1172549" y="2762581"/>
                    <a:pt x="1165035" y="2763520"/>
                  </a:cubicBezTo>
                  <a:cubicBezTo>
                    <a:pt x="1158107" y="2764386"/>
                    <a:pt x="1151488" y="2760133"/>
                    <a:pt x="1144715" y="2758440"/>
                  </a:cubicBezTo>
                  <a:cubicBezTo>
                    <a:pt x="1141679" y="2749332"/>
                    <a:pt x="1135752" y="2729157"/>
                    <a:pt x="1129475" y="2722880"/>
                  </a:cubicBezTo>
                  <a:cubicBezTo>
                    <a:pt x="1124120" y="2717525"/>
                    <a:pt x="1115928" y="2716107"/>
                    <a:pt x="1109155" y="2712720"/>
                  </a:cubicBezTo>
                  <a:cubicBezTo>
                    <a:pt x="1112542" y="2702560"/>
                    <a:pt x="1112625" y="2690603"/>
                    <a:pt x="1119315" y="2682240"/>
                  </a:cubicBezTo>
                  <a:cubicBezTo>
                    <a:pt x="1136856" y="2660314"/>
                    <a:pt x="1189724" y="2651938"/>
                    <a:pt x="1109155" y="2672080"/>
                  </a:cubicBezTo>
                  <a:cubicBezTo>
                    <a:pt x="1104075" y="2678853"/>
                    <a:pt x="1097059" y="2684539"/>
                    <a:pt x="1093915" y="2692400"/>
                  </a:cubicBezTo>
                  <a:cubicBezTo>
                    <a:pt x="1090090" y="2701963"/>
                    <a:pt x="1094548" y="2714310"/>
                    <a:pt x="1088835" y="2722880"/>
                  </a:cubicBezTo>
                  <a:cubicBezTo>
                    <a:pt x="1085865" y="2727335"/>
                    <a:pt x="1086725" y="2712095"/>
                    <a:pt x="1083755" y="2707640"/>
                  </a:cubicBezTo>
                  <a:cubicBezTo>
                    <a:pt x="1042565" y="2645856"/>
                    <a:pt x="1093437" y="2742243"/>
                    <a:pt x="1058355" y="2672080"/>
                  </a:cubicBezTo>
                  <a:cubicBezTo>
                    <a:pt x="1046936" y="2675886"/>
                    <a:pt x="1032632" y="2678130"/>
                    <a:pt x="1027875" y="2692400"/>
                  </a:cubicBezTo>
                  <a:cubicBezTo>
                    <a:pt x="1026182" y="2697480"/>
                    <a:pt x="1030560" y="2702851"/>
                    <a:pt x="1032955" y="2707640"/>
                  </a:cubicBezTo>
                  <a:cubicBezTo>
                    <a:pt x="1042146" y="2726022"/>
                    <a:pt x="1040778" y="2722101"/>
                    <a:pt x="1058355" y="2727960"/>
                  </a:cubicBezTo>
                  <a:cubicBezTo>
                    <a:pt x="1060048" y="2733040"/>
                    <a:pt x="1065424" y="2738228"/>
                    <a:pt x="1063435" y="2743200"/>
                  </a:cubicBezTo>
                  <a:cubicBezTo>
                    <a:pt x="1061168" y="2748869"/>
                    <a:pt x="1052512" y="2749043"/>
                    <a:pt x="1048195" y="2753360"/>
                  </a:cubicBezTo>
                  <a:cubicBezTo>
                    <a:pt x="1042208" y="2759347"/>
                    <a:pt x="1038035" y="2766907"/>
                    <a:pt x="1032955" y="2773680"/>
                  </a:cubicBezTo>
                  <a:cubicBezTo>
                    <a:pt x="1038035" y="2778760"/>
                    <a:pt x="1046221" y="2782012"/>
                    <a:pt x="1048195" y="2788920"/>
                  </a:cubicBezTo>
                  <a:cubicBezTo>
                    <a:pt x="1050113" y="2795633"/>
                    <a:pt x="1045865" y="2802823"/>
                    <a:pt x="1043115" y="2809240"/>
                  </a:cubicBezTo>
                  <a:cubicBezTo>
                    <a:pt x="1036342" y="2825044"/>
                    <a:pt x="1031262" y="2825609"/>
                    <a:pt x="1017715" y="2834640"/>
                  </a:cubicBezTo>
                  <a:cubicBezTo>
                    <a:pt x="1025850" y="2840063"/>
                    <a:pt x="1052290" y="2856251"/>
                    <a:pt x="1053275" y="2865120"/>
                  </a:cubicBezTo>
                  <a:cubicBezTo>
                    <a:pt x="1055920" y="2888921"/>
                    <a:pt x="1050688" y="2913522"/>
                    <a:pt x="1043115" y="2936240"/>
                  </a:cubicBezTo>
                  <a:cubicBezTo>
                    <a:pt x="1041422" y="2941320"/>
                    <a:pt x="1041821" y="2947694"/>
                    <a:pt x="1038035" y="2951480"/>
                  </a:cubicBezTo>
                  <a:cubicBezTo>
                    <a:pt x="1029401" y="2960114"/>
                    <a:pt x="1017715" y="2965027"/>
                    <a:pt x="1007555" y="2971800"/>
                  </a:cubicBezTo>
                  <a:cubicBezTo>
                    <a:pt x="986337" y="2985945"/>
                    <a:pt x="996632" y="2977643"/>
                    <a:pt x="977075" y="2997200"/>
                  </a:cubicBezTo>
                  <a:cubicBezTo>
                    <a:pt x="975382" y="3003973"/>
                    <a:pt x="974001" y="3010833"/>
                    <a:pt x="971995" y="3017520"/>
                  </a:cubicBezTo>
                  <a:cubicBezTo>
                    <a:pt x="968918" y="3027778"/>
                    <a:pt x="963018" y="3037356"/>
                    <a:pt x="961835" y="3048000"/>
                  </a:cubicBezTo>
                  <a:cubicBezTo>
                    <a:pt x="961244" y="3053322"/>
                    <a:pt x="972110" y="3061941"/>
                    <a:pt x="966915" y="3063240"/>
                  </a:cubicBezTo>
                  <a:cubicBezTo>
                    <a:pt x="958068" y="3065452"/>
                    <a:pt x="950053" y="3056282"/>
                    <a:pt x="941515" y="3053080"/>
                  </a:cubicBezTo>
                  <a:cubicBezTo>
                    <a:pt x="919690" y="3044896"/>
                    <a:pt x="920900" y="3047232"/>
                    <a:pt x="890715" y="3042920"/>
                  </a:cubicBezTo>
                  <a:cubicBezTo>
                    <a:pt x="880555" y="3036147"/>
                    <a:pt x="867008" y="3032760"/>
                    <a:pt x="860235" y="3022600"/>
                  </a:cubicBezTo>
                  <a:cubicBezTo>
                    <a:pt x="856848" y="3017520"/>
                    <a:pt x="855910" y="3009156"/>
                    <a:pt x="850075" y="3007360"/>
                  </a:cubicBezTo>
                  <a:cubicBezTo>
                    <a:pt x="832199" y="3001860"/>
                    <a:pt x="812822" y="3003973"/>
                    <a:pt x="794195" y="3002280"/>
                  </a:cubicBezTo>
                  <a:cubicBezTo>
                    <a:pt x="792502" y="2995507"/>
                    <a:pt x="790630" y="2988776"/>
                    <a:pt x="789115" y="2981960"/>
                  </a:cubicBezTo>
                  <a:cubicBezTo>
                    <a:pt x="787242" y="2973531"/>
                    <a:pt x="788824" y="2963744"/>
                    <a:pt x="784035" y="2956560"/>
                  </a:cubicBezTo>
                  <a:cubicBezTo>
                    <a:pt x="781065" y="2952105"/>
                    <a:pt x="773990" y="2952779"/>
                    <a:pt x="768795" y="2951480"/>
                  </a:cubicBezTo>
                  <a:cubicBezTo>
                    <a:pt x="760418" y="2949386"/>
                    <a:pt x="751862" y="2948093"/>
                    <a:pt x="743395" y="2946400"/>
                  </a:cubicBezTo>
                  <a:cubicBezTo>
                    <a:pt x="745088" y="2926080"/>
                    <a:pt x="748475" y="2905830"/>
                    <a:pt x="748475" y="2885440"/>
                  </a:cubicBezTo>
                  <a:cubicBezTo>
                    <a:pt x="748475" y="2878458"/>
                    <a:pt x="748332" y="2870057"/>
                    <a:pt x="743395" y="2865120"/>
                  </a:cubicBezTo>
                  <a:cubicBezTo>
                    <a:pt x="740358" y="2862083"/>
                    <a:pt x="710594" y="2852493"/>
                    <a:pt x="702755" y="2849880"/>
                  </a:cubicBezTo>
                  <a:cubicBezTo>
                    <a:pt x="704448" y="2836333"/>
                    <a:pt x="704243" y="2822411"/>
                    <a:pt x="707835" y="2809240"/>
                  </a:cubicBezTo>
                  <a:cubicBezTo>
                    <a:pt x="709441" y="2803350"/>
                    <a:pt x="717995" y="2800105"/>
                    <a:pt x="717995" y="2794000"/>
                  </a:cubicBezTo>
                  <a:cubicBezTo>
                    <a:pt x="717995" y="2770756"/>
                    <a:pt x="702936" y="2772455"/>
                    <a:pt x="687515" y="2768600"/>
                  </a:cubicBezTo>
                  <a:cubicBezTo>
                    <a:pt x="676487" y="2783304"/>
                    <a:pt x="670999" y="2800031"/>
                    <a:pt x="646875" y="2794000"/>
                  </a:cubicBezTo>
                  <a:cubicBezTo>
                    <a:pt x="639905" y="2792258"/>
                    <a:pt x="636715" y="2783840"/>
                    <a:pt x="631635" y="2778760"/>
                  </a:cubicBezTo>
                  <a:cubicBezTo>
                    <a:pt x="636715" y="2777067"/>
                    <a:pt x="641648" y="2774842"/>
                    <a:pt x="646875" y="2773680"/>
                  </a:cubicBezTo>
                  <a:cubicBezTo>
                    <a:pt x="656930" y="2771446"/>
                    <a:pt x="671175" y="2776840"/>
                    <a:pt x="677355" y="2768600"/>
                  </a:cubicBezTo>
                  <a:cubicBezTo>
                    <a:pt x="681666" y="2762853"/>
                    <a:pt x="669057" y="2755211"/>
                    <a:pt x="662115" y="2753360"/>
                  </a:cubicBezTo>
                  <a:cubicBezTo>
                    <a:pt x="642413" y="2748106"/>
                    <a:pt x="621475" y="2749973"/>
                    <a:pt x="601155" y="2748280"/>
                  </a:cubicBezTo>
                  <a:cubicBezTo>
                    <a:pt x="585915" y="2743200"/>
                    <a:pt x="564346" y="2746406"/>
                    <a:pt x="555435" y="2733040"/>
                  </a:cubicBezTo>
                  <a:cubicBezTo>
                    <a:pt x="550037" y="2724944"/>
                    <a:pt x="539299" y="2706677"/>
                    <a:pt x="530035" y="2702560"/>
                  </a:cubicBezTo>
                  <a:cubicBezTo>
                    <a:pt x="520623" y="2698377"/>
                    <a:pt x="509610" y="2699714"/>
                    <a:pt x="499555" y="2697480"/>
                  </a:cubicBezTo>
                  <a:cubicBezTo>
                    <a:pt x="494328" y="2696318"/>
                    <a:pt x="489583" y="2693358"/>
                    <a:pt x="484315" y="2692400"/>
                  </a:cubicBezTo>
                  <a:cubicBezTo>
                    <a:pt x="470883" y="2689958"/>
                    <a:pt x="457222" y="2689013"/>
                    <a:pt x="443675" y="2687320"/>
                  </a:cubicBezTo>
                  <a:cubicBezTo>
                    <a:pt x="438595" y="2683933"/>
                    <a:pt x="434047" y="2679565"/>
                    <a:pt x="428435" y="2677160"/>
                  </a:cubicBezTo>
                  <a:cubicBezTo>
                    <a:pt x="422018" y="2674410"/>
                    <a:pt x="414931" y="2673595"/>
                    <a:pt x="408115" y="2672080"/>
                  </a:cubicBezTo>
                  <a:cubicBezTo>
                    <a:pt x="381373" y="2666137"/>
                    <a:pt x="376841" y="2666161"/>
                    <a:pt x="347155" y="2661920"/>
                  </a:cubicBezTo>
                  <a:cubicBezTo>
                    <a:pt x="345462" y="2656840"/>
                    <a:pt x="343546" y="2651829"/>
                    <a:pt x="342075" y="2646680"/>
                  </a:cubicBezTo>
                  <a:cubicBezTo>
                    <a:pt x="340157" y="2639967"/>
                    <a:pt x="340999" y="2632080"/>
                    <a:pt x="336995" y="2626360"/>
                  </a:cubicBezTo>
                  <a:cubicBezTo>
                    <a:pt x="321771" y="2604612"/>
                    <a:pt x="310153" y="2598305"/>
                    <a:pt x="291275" y="2585720"/>
                  </a:cubicBezTo>
                  <a:cubicBezTo>
                    <a:pt x="280129" y="2541137"/>
                    <a:pt x="296014" y="2585310"/>
                    <a:pt x="270955" y="2555240"/>
                  </a:cubicBezTo>
                  <a:cubicBezTo>
                    <a:pt x="232215" y="2508752"/>
                    <a:pt x="294573" y="2560254"/>
                    <a:pt x="240475" y="2519680"/>
                  </a:cubicBezTo>
                  <a:cubicBezTo>
                    <a:pt x="237088" y="2509520"/>
                    <a:pt x="231830" y="2499802"/>
                    <a:pt x="230315" y="2489200"/>
                  </a:cubicBezTo>
                  <a:cubicBezTo>
                    <a:pt x="227310" y="2468165"/>
                    <a:pt x="227755" y="2456133"/>
                    <a:pt x="220155" y="2438400"/>
                  </a:cubicBezTo>
                  <a:cubicBezTo>
                    <a:pt x="217172" y="2431439"/>
                    <a:pt x="216985" y="2420993"/>
                    <a:pt x="209995" y="2418080"/>
                  </a:cubicBezTo>
                  <a:cubicBezTo>
                    <a:pt x="194286" y="2411535"/>
                    <a:pt x="176128" y="2414693"/>
                    <a:pt x="159195" y="2413000"/>
                  </a:cubicBezTo>
                  <a:cubicBezTo>
                    <a:pt x="155808" y="2404533"/>
                    <a:pt x="152151" y="2396170"/>
                    <a:pt x="149035" y="2387600"/>
                  </a:cubicBezTo>
                  <a:cubicBezTo>
                    <a:pt x="145375" y="2377535"/>
                    <a:pt x="146448" y="2364693"/>
                    <a:pt x="138875" y="2357120"/>
                  </a:cubicBezTo>
                  <a:lnTo>
                    <a:pt x="108395" y="2326640"/>
                  </a:lnTo>
                  <a:cubicBezTo>
                    <a:pt x="110088" y="2316480"/>
                    <a:pt x="108869" y="2305373"/>
                    <a:pt x="113475" y="2296160"/>
                  </a:cubicBezTo>
                  <a:cubicBezTo>
                    <a:pt x="116205" y="2290699"/>
                    <a:pt x="124398" y="2290317"/>
                    <a:pt x="128715" y="2286000"/>
                  </a:cubicBezTo>
                  <a:cubicBezTo>
                    <a:pt x="133032" y="2281683"/>
                    <a:pt x="135488" y="2275840"/>
                    <a:pt x="138875" y="2270760"/>
                  </a:cubicBezTo>
                  <a:cubicBezTo>
                    <a:pt x="128715" y="2267373"/>
                    <a:pt x="116963" y="2267026"/>
                    <a:pt x="108395" y="2260600"/>
                  </a:cubicBezTo>
                  <a:cubicBezTo>
                    <a:pt x="90894" y="2247474"/>
                    <a:pt x="100709" y="2225434"/>
                    <a:pt x="103315" y="2209800"/>
                  </a:cubicBezTo>
                  <a:cubicBezTo>
                    <a:pt x="93155" y="2208107"/>
                    <a:pt x="82890" y="2206954"/>
                    <a:pt x="72835" y="2204720"/>
                  </a:cubicBezTo>
                  <a:cubicBezTo>
                    <a:pt x="52192" y="2200133"/>
                    <a:pt x="59865" y="2197951"/>
                    <a:pt x="37275" y="2189480"/>
                  </a:cubicBezTo>
                  <a:cubicBezTo>
                    <a:pt x="30738" y="2187029"/>
                    <a:pt x="23728" y="2186093"/>
                    <a:pt x="16955" y="2184400"/>
                  </a:cubicBezTo>
                  <a:cubicBezTo>
                    <a:pt x="11875" y="2181013"/>
                    <a:pt x="3646" y="2180032"/>
                    <a:pt x="1715" y="2174240"/>
                  </a:cubicBezTo>
                  <a:cubicBezTo>
                    <a:pt x="-6100" y="2150794"/>
                    <a:pt x="14610" y="2151966"/>
                    <a:pt x="27115" y="2148840"/>
                  </a:cubicBezTo>
                  <a:cubicBezTo>
                    <a:pt x="32195" y="2143760"/>
                    <a:pt x="38370" y="2139578"/>
                    <a:pt x="42355" y="2133600"/>
                  </a:cubicBezTo>
                  <a:cubicBezTo>
                    <a:pt x="45325" y="2129145"/>
                    <a:pt x="45896" y="2123489"/>
                    <a:pt x="47435" y="2118360"/>
                  </a:cubicBezTo>
                  <a:cubicBezTo>
                    <a:pt x="50977" y="2106552"/>
                    <a:pt x="50929" y="2093170"/>
                    <a:pt x="57595" y="2082800"/>
                  </a:cubicBezTo>
                  <a:cubicBezTo>
                    <a:pt x="66660" y="2068699"/>
                    <a:pt x="81302" y="2059093"/>
                    <a:pt x="93155" y="2047240"/>
                  </a:cubicBezTo>
                  <a:cubicBezTo>
                    <a:pt x="114382" y="2026013"/>
                    <a:pt x="102648" y="2036311"/>
                    <a:pt x="128715" y="2016760"/>
                  </a:cubicBezTo>
                  <a:cubicBezTo>
                    <a:pt x="130408" y="2011680"/>
                    <a:pt x="130450" y="2005701"/>
                    <a:pt x="133795" y="2001520"/>
                  </a:cubicBezTo>
                  <a:cubicBezTo>
                    <a:pt x="137609" y="1996752"/>
                    <a:pt x="144345" y="1995269"/>
                    <a:pt x="149035" y="1991360"/>
                  </a:cubicBezTo>
                  <a:cubicBezTo>
                    <a:pt x="154554" y="1986761"/>
                    <a:pt x="159195" y="1981200"/>
                    <a:pt x="164275" y="1976120"/>
                  </a:cubicBezTo>
                  <a:cubicBezTo>
                    <a:pt x="167457" y="1963390"/>
                    <a:pt x="168436" y="1949792"/>
                    <a:pt x="179515" y="1940560"/>
                  </a:cubicBezTo>
                  <a:cubicBezTo>
                    <a:pt x="185333" y="1935712"/>
                    <a:pt x="193673" y="1934802"/>
                    <a:pt x="199835" y="1930400"/>
                  </a:cubicBezTo>
                  <a:cubicBezTo>
                    <a:pt x="205681" y="1926224"/>
                    <a:pt x="209995" y="1920240"/>
                    <a:pt x="215075" y="1915160"/>
                  </a:cubicBezTo>
                  <a:cubicBezTo>
                    <a:pt x="218462" y="1920240"/>
                    <a:pt x="223629" y="1924510"/>
                    <a:pt x="225235" y="1930400"/>
                  </a:cubicBezTo>
                  <a:cubicBezTo>
                    <a:pt x="238447" y="1978843"/>
                    <a:pt x="214435" y="1965747"/>
                    <a:pt x="245555" y="1976120"/>
                  </a:cubicBezTo>
                  <a:cubicBezTo>
                    <a:pt x="257408" y="1974427"/>
                    <a:pt x="269563" y="1974190"/>
                    <a:pt x="281115" y="1971040"/>
                  </a:cubicBezTo>
                  <a:cubicBezTo>
                    <a:pt x="288421" y="1969047"/>
                    <a:pt x="293873" y="1961278"/>
                    <a:pt x="301435" y="1960880"/>
                  </a:cubicBezTo>
                  <a:cubicBezTo>
                    <a:pt x="326856" y="1959542"/>
                    <a:pt x="352235" y="1964267"/>
                    <a:pt x="377635" y="1965960"/>
                  </a:cubicBezTo>
                  <a:cubicBezTo>
                    <a:pt x="413195" y="1964267"/>
                    <a:pt x="448838" y="1963836"/>
                    <a:pt x="484315" y="1960880"/>
                  </a:cubicBezTo>
                  <a:cubicBezTo>
                    <a:pt x="489651" y="1960435"/>
                    <a:pt x="494360" y="1957099"/>
                    <a:pt x="499555" y="1955800"/>
                  </a:cubicBezTo>
                  <a:cubicBezTo>
                    <a:pt x="507932" y="1953706"/>
                    <a:pt x="516488" y="1952413"/>
                    <a:pt x="524955" y="1950720"/>
                  </a:cubicBezTo>
                  <a:cubicBezTo>
                    <a:pt x="563549" y="1924991"/>
                    <a:pt x="516130" y="1961792"/>
                    <a:pt x="545275" y="1915160"/>
                  </a:cubicBezTo>
                  <a:cubicBezTo>
                    <a:pt x="549762" y="1907980"/>
                    <a:pt x="558822" y="1905000"/>
                    <a:pt x="565595" y="1899920"/>
                  </a:cubicBezTo>
                  <a:cubicBezTo>
                    <a:pt x="567288" y="1894840"/>
                    <a:pt x="567247" y="1888794"/>
                    <a:pt x="570675" y="1884680"/>
                  </a:cubicBezTo>
                  <a:cubicBezTo>
                    <a:pt x="582504" y="1870485"/>
                    <a:pt x="591042" y="1869424"/>
                    <a:pt x="606235" y="1864360"/>
                  </a:cubicBezTo>
                  <a:cubicBezTo>
                    <a:pt x="621333" y="1819067"/>
                    <a:pt x="597178" y="1890538"/>
                    <a:pt x="621475" y="1823720"/>
                  </a:cubicBezTo>
                  <a:cubicBezTo>
                    <a:pt x="634555" y="1787751"/>
                    <a:pt x="620862" y="1796831"/>
                    <a:pt x="646875" y="1788160"/>
                  </a:cubicBezTo>
                  <a:cubicBezTo>
                    <a:pt x="651955" y="1783080"/>
                    <a:pt x="656137" y="1776905"/>
                    <a:pt x="662115" y="1772920"/>
                  </a:cubicBezTo>
                  <a:cubicBezTo>
                    <a:pt x="666570" y="1769950"/>
                    <a:pt x="672433" y="1769949"/>
                    <a:pt x="677355" y="1767840"/>
                  </a:cubicBezTo>
                  <a:cubicBezTo>
                    <a:pt x="684316" y="1764857"/>
                    <a:pt x="690422" y="1759856"/>
                    <a:pt x="697675" y="1757680"/>
                  </a:cubicBezTo>
                  <a:cubicBezTo>
                    <a:pt x="707541" y="1754720"/>
                    <a:pt x="718055" y="1754620"/>
                    <a:pt x="728155" y="1752600"/>
                  </a:cubicBezTo>
                  <a:cubicBezTo>
                    <a:pt x="735001" y="1751231"/>
                    <a:pt x="741702" y="1749213"/>
                    <a:pt x="748475" y="1747520"/>
                  </a:cubicBezTo>
                  <a:cubicBezTo>
                    <a:pt x="775568" y="1706880"/>
                    <a:pt x="740008" y="1755987"/>
                    <a:pt x="773875" y="1722120"/>
                  </a:cubicBezTo>
                  <a:cubicBezTo>
                    <a:pt x="791218" y="1704777"/>
                    <a:pt x="785001" y="1700384"/>
                    <a:pt x="804355" y="1686560"/>
                  </a:cubicBezTo>
                  <a:cubicBezTo>
                    <a:pt x="810517" y="1682158"/>
                    <a:pt x="817902" y="1679787"/>
                    <a:pt x="824675" y="1676400"/>
                  </a:cubicBezTo>
                  <a:cubicBezTo>
                    <a:pt x="826368" y="1669627"/>
                    <a:pt x="829024" y="1663023"/>
                    <a:pt x="829755" y="1656080"/>
                  </a:cubicBezTo>
                  <a:cubicBezTo>
                    <a:pt x="832420" y="1630763"/>
                    <a:pt x="832170" y="1605197"/>
                    <a:pt x="834835" y="1579880"/>
                  </a:cubicBezTo>
                  <a:cubicBezTo>
                    <a:pt x="835566" y="1572937"/>
                    <a:pt x="836451" y="1565622"/>
                    <a:pt x="839915" y="1559560"/>
                  </a:cubicBezTo>
                  <a:cubicBezTo>
                    <a:pt x="846983" y="1547191"/>
                    <a:pt x="857253" y="1541629"/>
                    <a:pt x="870395" y="1539240"/>
                  </a:cubicBezTo>
                  <a:cubicBezTo>
                    <a:pt x="883827" y="1536798"/>
                    <a:pt x="897488" y="1535853"/>
                    <a:pt x="911035" y="1534160"/>
                  </a:cubicBezTo>
                  <a:cubicBezTo>
                    <a:pt x="916115" y="1532467"/>
                    <a:pt x="921820" y="1532050"/>
                    <a:pt x="926275" y="1529080"/>
                  </a:cubicBezTo>
                  <a:cubicBezTo>
                    <a:pt x="954411" y="1510323"/>
                    <a:pt x="952666" y="1509813"/>
                    <a:pt x="966915" y="1488440"/>
                  </a:cubicBezTo>
                  <a:cubicBezTo>
                    <a:pt x="964931" y="1484472"/>
                    <a:pt x="951675" y="1460355"/>
                    <a:pt x="951675" y="1452880"/>
                  </a:cubicBezTo>
                  <a:cubicBezTo>
                    <a:pt x="951675" y="1445898"/>
                    <a:pt x="950946" y="1436433"/>
                    <a:pt x="956755" y="1432560"/>
                  </a:cubicBezTo>
                  <a:cubicBezTo>
                    <a:pt x="968373" y="1424814"/>
                    <a:pt x="983848" y="1425787"/>
                    <a:pt x="997395" y="1422400"/>
                  </a:cubicBezTo>
                  <a:cubicBezTo>
                    <a:pt x="1009505" y="1414326"/>
                    <a:pt x="1033565" y="1401165"/>
                    <a:pt x="1043115" y="1386840"/>
                  </a:cubicBezTo>
                  <a:cubicBezTo>
                    <a:pt x="1049416" y="1377389"/>
                    <a:pt x="1053275" y="1366520"/>
                    <a:pt x="1058355" y="1356360"/>
                  </a:cubicBezTo>
                  <a:cubicBezTo>
                    <a:pt x="1062466" y="1327581"/>
                    <a:pt x="1061672" y="1324432"/>
                    <a:pt x="1068515" y="1300480"/>
                  </a:cubicBezTo>
                  <a:cubicBezTo>
                    <a:pt x="1069986" y="1295331"/>
                    <a:pt x="1069414" y="1288585"/>
                    <a:pt x="1073595" y="1285240"/>
                  </a:cubicBezTo>
                  <a:cubicBezTo>
                    <a:pt x="1079047" y="1280879"/>
                    <a:pt x="1087142" y="1281853"/>
                    <a:pt x="1093915" y="1280160"/>
                  </a:cubicBezTo>
                  <a:cubicBezTo>
                    <a:pt x="1095608" y="1275080"/>
                    <a:pt x="1098599" y="1270260"/>
                    <a:pt x="1098995" y="1264920"/>
                  </a:cubicBezTo>
                  <a:cubicBezTo>
                    <a:pt x="1102000" y="1224356"/>
                    <a:pt x="1094832" y="1182611"/>
                    <a:pt x="1104075" y="1143000"/>
                  </a:cubicBezTo>
                  <a:cubicBezTo>
                    <a:pt x="1112300" y="1107751"/>
                    <a:pt x="1145933" y="1111470"/>
                    <a:pt x="1170115" y="1107440"/>
                  </a:cubicBezTo>
                  <a:cubicBezTo>
                    <a:pt x="1178632" y="1106021"/>
                    <a:pt x="1187138" y="1104454"/>
                    <a:pt x="1195515" y="1102360"/>
                  </a:cubicBezTo>
                  <a:cubicBezTo>
                    <a:pt x="1200710" y="1101061"/>
                    <a:pt x="1205606" y="1098751"/>
                    <a:pt x="1210755" y="1097280"/>
                  </a:cubicBezTo>
                  <a:cubicBezTo>
                    <a:pt x="1217468" y="1095362"/>
                    <a:pt x="1224302" y="1093893"/>
                    <a:pt x="1231075" y="1092200"/>
                  </a:cubicBezTo>
                  <a:cubicBezTo>
                    <a:pt x="1243630" y="1067091"/>
                    <a:pt x="1273408" y="1065953"/>
                    <a:pt x="1271715" y="1051560"/>
                  </a:cubicBez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a:extLst>
                <a:ext uri="{FF2B5EF4-FFF2-40B4-BE49-F238E27FC236}">
                  <a16:creationId xmlns:a16="http://schemas.microsoft.com/office/drawing/2014/main" id="{8366EB21-A64D-250A-32E5-C30ADB297EB6}"/>
                </a:ext>
              </a:extLst>
            </p:cNvPr>
            <p:cNvSpPr/>
            <p:nvPr/>
          </p:nvSpPr>
          <p:spPr>
            <a:xfrm>
              <a:off x="3127490" y="2833859"/>
              <a:ext cx="2759525" cy="2183696"/>
            </a:xfrm>
            <a:custGeom>
              <a:avLst/>
              <a:gdLst>
                <a:gd name="connsiteX0" fmla="*/ 384 w 2717230"/>
                <a:gd name="connsiteY0" fmla="*/ 144780 h 2179320"/>
                <a:gd name="connsiteX1" fmla="*/ 38484 w 2717230"/>
                <a:gd name="connsiteY1" fmla="*/ 76200 h 2179320"/>
                <a:gd name="connsiteX2" fmla="*/ 53724 w 2717230"/>
                <a:gd name="connsiteY2" fmla="*/ 99060 h 2179320"/>
                <a:gd name="connsiteX3" fmla="*/ 99444 w 2717230"/>
                <a:gd name="connsiteY3" fmla="*/ 76200 h 2179320"/>
                <a:gd name="connsiteX4" fmla="*/ 122304 w 2717230"/>
                <a:gd name="connsiteY4" fmla="*/ 68580 h 2179320"/>
                <a:gd name="connsiteX5" fmla="*/ 145164 w 2717230"/>
                <a:gd name="connsiteY5" fmla="*/ 38100 h 2179320"/>
                <a:gd name="connsiteX6" fmla="*/ 175644 w 2717230"/>
                <a:gd name="connsiteY6" fmla="*/ 53340 h 2179320"/>
                <a:gd name="connsiteX7" fmla="*/ 251844 w 2717230"/>
                <a:gd name="connsiteY7" fmla="*/ 68580 h 2179320"/>
                <a:gd name="connsiteX8" fmla="*/ 282324 w 2717230"/>
                <a:gd name="connsiteY8" fmla="*/ 38100 h 2179320"/>
                <a:gd name="connsiteX9" fmla="*/ 343284 w 2717230"/>
                <a:gd name="connsiteY9" fmla="*/ 60960 h 2179320"/>
                <a:gd name="connsiteX10" fmla="*/ 373764 w 2717230"/>
                <a:gd name="connsiteY10" fmla="*/ 76200 h 2179320"/>
                <a:gd name="connsiteX11" fmla="*/ 457584 w 2717230"/>
                <a:gd name="connsiteY11" fmla="*/ 68580 h 2179320"/>
                <a:gd name="connsiteX12" fmla="*/ 625224 w 2717230"/>
                <a:gd name="connsiteY12" fmla="*/ 60960 h 2179320"/>
                <a:gd name="connsiteX13" fmla="*/ 632844 w 2717230"/>
                <a:gd name="connsiteY13" fmla="*/ 0 h 2179320"/>
                <a:gd name="connsiteX14" fmla="*/ 846204 w 2717230"/>
                <a:gd name="connsiteY14" fmla="*/ 7620 h 2179320"/>
                <a:gd name="connsiteX15" fmla="*/ 869064 w 2717230"/>
                <a:gd name="connsiteY15" fmla="*/ 22860 h 2179320"/>
                <a:gd name="connsiteX16" fmla="*/ 899544 w 2717230"/>
                <a:gd name="connsiteY16" fmla="*/ 30480 h 2179320"/>
                <a:gd name="connsiteX17" fmla="*/ 945264 w 2717230"/>
                <a:gd name="connsiteY17" fmla="*/ 60960 h 2179320"/>
                <a:gd name="connsiteX18" fmla="*/ 975744 w 2717230"/>
                <a:gd name="connsiteY18" fmla="*/ 83820 h 2179320"/>
                <a:gd name="connsiteX19" fmla="*/ 1021464 w 2717230"/>
                <a:gd name="connsiteY19" fmla="*/ 99060 h 2179320"/>
                <a:gd name="connsiteX20" fmla="*/ 1006224 w 2717230"/>
                <a:gd name="connsiteY20" fmla="*/ 121920 h 2179320"/>
                <a:gd name="connsiteX21" fmla="*/ 1013844 w 2717230"/>
                <a:gd name="connsiteY21" fmla="*/ 182880 h 2179320"/>
                <a:gd name="connsiteX22" fmla="*/ 1051944 w 2717230"/>
                <a:gd name="connsiteY22" fmla="*/ 205740 h 2179320"/>
                <a:gd name="connsiteX23" fmla="*/ 1128144 w 2717230"/>
                <a:gd name="connsiteY23" fmla="*/ 251460 h 2179320"/>
                <a:gd name="connsiteX24" fmla="*/ 1158624 w 2717230"/>
                <a:gd name="connsiteY24" fmla="*/ 304800 h 2179320"/>
                <a:gd name="connsiteX25" fmla="*/ 1173864 w 2717230"/>
                <a:gd name="connsiteY25" fmla="*/ 350520 h 2179320"/>
                <a:gd name="connsiteX26" fmla="*/ 1189104 w 2717230"/>
                <a:gd name="connsiteY26" fmla="*/ 381000 h 2179320"/>
                <a:gd name="connsiteX27" fmla="*/ 1250064 w 2717230"/>
                <a:gd name="connsiteY27" fmla="*/ 396240 h 2179320"/>
                <a:gd name="connsiteX28" fmla="*/ 1219584 w 2717230"/>
                <a:gd name="connsiteY28" fmla="*/ 457200 h 2179320"/>
                <a:gd name="connsiteX29" fmla="*/ 1196724 w 2717230"/>
                <a:gd name="connsiteY29" fmla="*/ 472440 h 2179320"/>
                <a:gd name="connsiteX30" fmla="*/ 1189104 w 2717230"/>
                <a:gd name="connsiteY30" fmla="*/ 579120 h 2179320"/>
                <a:gd name="connsiteX31" fmla="*/ 1166244 w 2717230"/>
                <a:gd name="connsiteY31" fmla="*/ 632460 h 2179320"/>
                <a:gd name="connsiteX32" fmla="*/ 1151004 w 2717230"/>
                <a:gd name="connsiteY32" fmla="*/ 662940 h 2179320"/>
                <a:gd name="connsiteX33" fmla="*/ 1196724 w 2717230"/>
                <a:gd name="connsiteY33" fmla="*/ 670560 h 2179320"/>
                <a:gd name="connsiteX34" fmla="*/ 1227204 w 2717230"/>
                <a:gd name="connsiteY34" fmla="*/ 678180 h 2179320"/>
                <a:gd name="connsiteX35" fmla="*/ 1234824 w 2717230"/>
                <a:gd name="connsiteY35" fmla="*/ 701040 h 2179320"/>
                <a:gd name="connsiteX36" fmla="*/ 1250064 w 2717230"/>
                <a:gd name="connsiteY36" fmla="*/ 731520 h 2179320"/>
                <a:gd name="connsiteX37" fmla="*/ 1272924 w 2717230"/>
                <a:gd name="connsiteY37" fmla="*/ 739140 h 2179320"/>
                <a:gd name="connsiteX38" fmla="*/ 1356744 w 2717230"/>
                <a:gd name="connsiteY38" fmla="*/ 746760 h 2179320"/>
                <a:gd name="connsiteX39" fmla="*/ 1425324 w 2717230"/>
                <a:gd name="connsiteY39" fmla="*/ 800100 h 2179320"/>
                <a:gd name="connsiteX40" fmla="*/ 1509144 w 2717230"/>
                <a:gd name="connsiteY40" fmla="*/ 807720 h 2179320"/>
                <a:gd name="connsiteX41" fmla="*/ 1516764 w 2717230"/>
                <a:gd name="connsiteY41" fmla="*/ 830580 h 2179320"/>
                <a:gd name="connsiteX42" fmla="*/ 1562484 w 2717230"/>
                <a:gd name="connsiteY42" fmla="*/ 861060 h 2179320"/>
                <a:gd name="connsiteX43" fmla="*/ 1638684 w 2717230"/>
                <a:gd name="connsiteY43" fmla="*/ 853440 h 2179320"/>
                <a:gd name="connsiteX44" fmla="*/ 1661544 w 2717230"/>
                <a:gd name="connsiteY44" fmla="*/ 845820 h 2179320"/>
                <a:gd name="connsiteX45" fmla="*/ 1707264 w 2717230"/>
                <a:gd name="connsiteY45" fmla="*/ 792480 h 2179320"/>
                <a:gd name="connsiteX46" fmla="*/ 1760604 w 2717230"/>
                <a:gd name="connsiteY46" fmla="*/ 754380 h 2179320"/>
                <a:gd name="connsiteX47" fmla="*/ 1783464 w 2717230"/>
                <a:gd name="connsiteY47" fmla="*/ 746760 h 2179320"/>
                <a:gd name="connsiteX48" fmla="*/ 1806324 w 2717230"/>
                <a:gd name="connsiteY48" fmla="*/ 754380 h 2179320"/>
                <a:gd name="connsiteX49" fmla="*/ 1813944 w 2717230"/>
                <a:gd name="connsiteY49" fmla="*/ 807720 h 2179320"/>
                <a:gd name="connsiteX50" fmla="*/ 1928244 w 2717230"/>
                <a:gd name="connsiteY50" fmla="*/ 777240 h 2179320"/>
                <a:gd name="connsiteX51" fmla="*/ 2004444 w 2717230"/>
                <a:gd name="connsiteY51" fmla="*/ 784860 h 2179320"/>
                <a:gd name="connsiteX52" fmla="*/ 2027304 w 2717230"/>
                <a:gd name="connsiteY52" fmla="*/ 792480 h 2179320"/>
                <a:gd name="connsiteX53" fmla="*/ 2126364 w 2717230"/>
                <a:gd name="connsiteY53" fmla="*/ 784860 h 2179320"/>
                <a:gd name="connsiteX54" fmla="*/ 2248284 w 2717230"/>
                <a:gd name="connsiteY54" fmla="*/ 792480 h 2179320"/>
                <a:gd name="connsiteX55" fmla="*/ 2400684 w 2717230"/>
                <a:gd name="connsiteY55" fmla="*/ 807720 h 2179320"/>
                <a:gd name="connsiteX56" fmla="*/ 2438784 w 2717230"/>
                <a:gd name="connsiteY56" fmla="*/ 853440 h 2179320"/>
                <a:gd name="connsiteX57" fmla="*/ 2454024 w 2717230"/>
                <a:gd name="connsiteY57" fmla="*/ 876300 h 2179320"/>
                <a:gd name="connsiteX58" fmla="*/ 2438784 w 2717230"/>
                <a:gd name="connsiteY58" fmla="*/ 1074420 h 2179320"/>
                <a:gd name="connsiteX59" fmla="*/ 2446404 w 2717230"/>
                <a:gd name="connsiteY59" fmla="*/ 1143000 h 2179320"/>
                <a:gd name="connsiteX60" fmla="*/ 2469264 w 2717230"/>
                <a:gd name="connsiteY60" fmla="*/ 1203960 h 2179320"/>
                <a:gd name="connsiteX61" fmla="*/ 2476884 w 2717230"/>
                <a:gd name="connsiteY61" fmla="*/ 1226820 h 2179320"/>
                <a:gd name="connsiteX62" fmla="*/ 2408304 w 2717230"/>
                <a:gd name="connsiteY62" fmla="*/ 1287780 h 2179320"/>
                <a:gd name="connsiteX63" fmla="*/ 2347344 w 2717230"/>
                <a:gd name="connsiteY63" fmla="*/ 1348740 h 2179320"/>
                <a:gd name="connsiteX64" fmla="*/ 2354964 w 2717230"/>
                <a:gd name="connsiteY64" fmla="*/ 1371600 h 2179320"/>
                <a:gd name="connsiteX65" fmla="*/ 2400684 w 2717230"/>
                <a:gd name="connsiteY65" fmla="*/ 1325880 h 2179320"/>
                <a:gd name="connsiteX66" fmla="*/ 2415924 w 2717230"/>
                <a:gd name="connsiteY66" fmla="*/ 1303020 h 2179320"/>
                <a:gd name="connsiteX67" fmla="*/ 2423544 w 2717230"/>
                <a:gd name="connsiteY67" fmla="*/ 1280160 h 2179320"/>
                <a:gd name="connsiteX68" fmla="*/ 2385444 w 2717230"/>
                <a:gd name="connsiteY68" fmla="*/ 1310640 h 2179320"/>
                <a:gd name="connsiteX69" fmla="*/ 2377824 w 2717230"/>
                <a:gd name="connsiteY69" fmla="*/ 1379220 h 2179320"/>
                <a:gd name="connsiteX70" fmla="*/ 2400684 w 2717230"/>
                <a:gd name="connsiteY70" fmla="*/ 1402080 h 2179320"/>
                <a:gd name="connsiteX71" fmla="*/ 2423544 w 2717230"/>
                <a:gd name="connsiteY71" fmla="*/ 1409700 h 2179320"/>
                <a:gd name="connsiteX72" fmla="*/ 2438784 w 2717230"/>
                <a:gd name="connsiteY72" fmla="*/ 1447800 h 2179320"/>
                <a:gd name="connsiteX73" fmla="*/ 2454024 w 2717230"/>
                <a:gd name="connsiteY73" fmla="*/ 1539240 h 2179320"/>
                <a:gd name="connsiteX74" fmla="*/ 2499744 w 2717230"/>
                <a:gd name="connsiteY74" fmla="*/ 1584960 h 2179320"/>
                <a:gd name="connsiteX75" fmla="*/ 2514984 w 2717230"/>
                <a:gd name="connsiteY75" fmla="*/ 1554480 h 2179320"/>
                <a:gd name="connsiteX76" fmla="*/ 2522604 w 2717230"/>
                <a:gd name="connsiteY76" fmla="*/ 1508760 h 2179320"/>
                <a:gd name="connsiteX77" fmla="*/ 2530224 w 2717230"/>
                <a:gd name="connsiteY77" fmla="*/ 1485900 h 2179320"/>
                <a:gd name="connsiteX78" fmla="*/ 2568324 w 2717230"/>
                <a:gd name="connsiteY78" fmla="*/ 1600200 h 2179320"/>
                <a:gd name="connsiteX79" fmla="*/ 2591184 w 2717230"/>
                <a:gd name="connsiteY79" fmla="*/ 1623060 h 2179320"/>
                <a:gd name="connsiteX80" fmla="*/ 2713104 w 2717230"/>
                <a:gd name="connsiteY80" fmla="*/ 1615440 h 2179320"/>
                <a:gd name="connsiteX81" fmla="*/ 2652144 w 2717230"/>
                <a:gd name="connsiteY81" fmla="*/ 1623060 h 2179320"/>
                <a:gd name="connsiteX82" fmla="*/ 2553084 w 2717230"/>
                <a:gd name="connsiteY82" fmla="*/ 1653540 h 2179320"/>
                <a:gd name="connsiteX83" fmla="*/ 2484504 w 2717230"/>
                <a:gd name="connsiteY83" fmla="*/ 1668780 h 2179320"/>
                <a:gd name="connsiteX84" fmla="*/ 2415924 w 2717230"/>
                <a:gd name="connsiteY84" fmla="*/ 1676400 h 2179320"/>
                <a:gd name="connsiteX85" fmla="*/ 2332104 w 2717230"/>
                <a:gd name="connsiteY85" fmla="*/ 1691640 h 2179320"/>
                <a:gd name="connsiteX86" fmla="*/ 2278764 w 2717230"/>
                <a:gd name="connsiteY86" fmla="*/ 1706880 h 2179320"/>
                <a:gd name="connsiteX87" fmla="*/ 2309244 w 2717230"/>
                <a:gd name="connsiteY87" fmla="*/ 1722120 h 2179320"/>
                <a:gd name="connsiteX88" fmla="*/ 2362584 w 2717230"/>
                <a:gd name="connsiteY88" fmla="*/ 1729740 h 2179320"/>
                <a:gd name="connsiteX89" fmla="*/ 2385444 w 2717230"/>
                <a:gd name="connsiteY89" fmla="*/ 1737360 h 2179320"/>
                <a:gd name="connsiteX90" fmla="*/ 2377824 w 2717230"/>
                <a:gd name="connsiteY90" fmla="*/ 1767840 h 2179320"/>
                <a:gd name="connsiteX91" fmla="*/ 2339724 w 2717230"/>
                <a:gd name="connsiteY91" fmla="*/ 1783080 h 2179320"/>
                <a:gd name="connsiteX92" fmla="*/ 2309244 w 2717230"/>
                <a:gd name="connsiteY92" fmla="*/ 1798320 h 2179320"/>
                <a:gd name="connsiteX93" fmla="*/ 2278764 w 2717230"/>
                <a:gd name="connsiteY93" fmla="*/ 1790700 h 2179320"/>
                <a:gd name="connsiteX94" fmla="*/ 2126364 w 2717230"/>
                <a:gd name="connsiteY94" fmla="*/ 1813560 h 2179320"/>
                <a:gd name="connsiteX95" fmla="*/ 2034924 w 2717230"/>
                <a:gd name="connsiteY95" fmla="*/ 1882140 h 2179320"/>
                <a:gd name="connsiteX96" fmla="*/ 2004444 w 2717230"/>
                <a:gd name="connsiteY96" fmla="*/ 1905000 h 2179320"/>
                <a:gd name="connsiteX97" fmla="*/ 1943484 w 2717230"/>
                <a:gd name="connsiteY97" fmla="*/ 1912620 h 2179320"/>
                <a:gd name="connsiteX98" fmla="*/ 1913004 w 2717230"/>
                <a:gd name="connsiteY98" fmla="*/ 1935480 h 2179320"/>
                <a:gd name="connsiteX99" fmla="*/ 1890144 w 2717230"/>
                <a:gd name="connsiteY99" fmla="*/ 1943100 h 2179320"/>
                <a:gd name="connsiteX100" fmla="*/ 1859664 w 2717230"/>
                <a:gd name="connsiteY100" fmla="*/ 1958340 h 2179320"/>
                <a:gd name="connsiteX101" fmla="*/ 1806324 w 2717230"/>
                <a:gd name="connsiteY101" fmla="*/ 1973580 h 2179320"/>
                <a:gd name="connsiteX102" fmla="*/ 1791084 w 2717230"/>
                <a:gd name="connsiteY102" fmla="*/ 1943100 h 2179320"/>
                <a:gd name="connsiteX103" fmla="*/ 1775844 w 2717230"/>
                <a:gd name="connsiteY103" fmla="*/ 1920240 h 2179320"/>
                <a:gd name="connsiteX104" fmla="*/ 1783464 w 2717230"/>
                <a:gd name="connsiteY104" fmla="*/ 1866900 h 2179320"/>
                <a:gd name="connsiteX105" fmla="*/ 1775844 w 2717230"/>
                <a:gd name="connsiteY105" fmla="*/ 1836420 h 2179320"/>
                <a:gd name="connsiteX106" fmla="*/ 1806324 w 2717230"/>
                <a:gd name="connsiteY106" fmla="*/ 1706880 h 2179320"/>
                <a:gd name="connsiteX107" fmla="*/ 1791084 w 2717230"/>
                <a:gd name="connsiteY107" fmla="*/ 1684020 h 2179320"/>
                <a:gd name="connsiteX108" fmla="*/ 1806324 w 2717230"/>
                <a:gd name="connsiteY108" fmla="*/ 1638300 h 2179320"/>
                <a:gd name="connsiteX109" fmla="*/ 1813944 w 2717230"/>
                <a:gd name="connsiteY109" fmla="*/ 1607820 h 2179320"/>
                <a:gd name="connsiteX110" fmla="*/ 1829184 w 2717230"/>
                <a:gd name="connsiteY110" fmla="*/ 1584960 h 2179320"/>
                <a:gd name="connsiteX111" fmla="*/ 1821564 w 2717230"/>
                <a:gd name="connsiteY111" fmla="*/ 1524000 h 2179320"/>
                <a:gd name="connsiteX112" fmla="*/ 1798704 w 2717230"/>
                <a:gd name="connsiteY112" fmla="*/ 1516380 h 2179320"/>
                <a:gd name="connsiteX113" fmla="*/ 1775844 w 2717230"/>
                <a:gd name="connsiteY113" fmla="*/ 1493520 h 2179320"/>
                <a:gd name="connsiteX114" fmla="*/ 1730124 w 2717230"/>
                <a:gd name="connsiteY114" fmla="*/ 1516380 h 2179320"/>
                <a:gd name="connsiteX115" fmla="*/ 1707264 w 2717230"/>
                <a:gd name="connsiteY115" fmla="*/ 1539240 h 2179320"/>
                <a:gd name="connsiteX116" fmla="*/ 1676784 w 2717230"/>
                <a:gd name="connsiteY116" fmla="*/ 1562100 h 2179320"/>
                <a:gd name="connsiteX117" fmla="*/ 1653924 w 2717230"/>
                <a:gd name="connsiteY117" fmla="*/ 1584960 h 2179320"/>
                <a:gd name="connsiteX118" fmla="*/ 1623444 w 2717230"/>
                <a:gd name="connsiteY118" fmla="*/ 1592580 h 2179320"/>
                <a:gd name="connsiteX119" fmla="*/ 1615824 w 2717230"/>
                <a:gd name="connsiteY119" fmla="*/ 1630680 h 2179320"/>
                <a:gd name="connsiteX120" fmla="*/ 1524384 w 2717230"/>
                <a:gd name="connsiteY120" fmla="*/ 1661160 h 2179320"/>
                <a:gd name="connsiteX121" fmla="*/ 1486284 w 2717230"/>
                <a:gd name="connsiteY121" fmla="*/ 1691640 h 2179320"/>
                <a:gd name="connsiteX122" fmla="*/ 1463424 w 2717230"/>
                <a:gd name="connsiteY122" fmla="*/ 1699260 h 2179320"/>
                <a:gd name="connsiteX123" fmla="*/ 1455804 w 2717230"/>
                <a:gd name="connsiteY123" fmla="*/ 1676400 h 2179320"/>
                <a:gd name="connsiteX124" fmla="*/ 1341504 w 2717230"/>
                <a:gd name="connsiteY124" fmla="*/ 1676400 h 2179320"/>
                <a:gd name="connsiteX125" fmla="*/ 1349124 w 2717230"/>
                <a:gd name="connsiteY125" fmla="*/ 1706880 h 2179320"/>
                <a:gd name="connsiteX126" fmla="*/ 1371984 w 2717230"/>
                <a:gd name="connsiteY126" fmla="*/ 1744980 h 2179320"/>
                <a:gd name="connsiteX127" fmla="*/ 1326264 w 2717230"/>
                <a:gd name="connsiteY127" fmla="*/ 1752600 h 2179320"/>
                <a:gd name="connsiteX128" fmla="*/ 1257684 w 2717230"/>
                <a:gd name="connsiteY128" fmla="*/ 1775460 h 2179320"/>
                <a:gd name="connsiteX129" fmla="*/ 1211964 w 2717230"/>
                <a:gd name="connsiteY129" fmla="*/ 1790700 h 2179320"/>
                <a:gd name="connsiteX130" fmla="*/ 1189104 w 2717230"/>
                <a:gd name="connsiteY130" fmla="*/ 1813560 h 2179320"/>
                <a:gd name="connsiteX131" fmla="*/ 1105284 w 2717230"/>
                <a:gd name="connsiteY131" fmla="*/ 1859280 h 2179320"/>
                <a:gd name="connsiteX132" fmla="*/ 1097664 w 2717230"/>
                <a:gd name="connsiteY132" fmla="*/ 2004060 h 2179320"/>
                <a:gd name="connsiteX133" fmla="*/ 1074804 w 2717230"/>
                <a:gd name="connsiteY133" fmla="*/ 2019300 h 2179320"/>
                <a:gd name="connsiteX134" fmla="*/ 1105284 w 2717230"/>
                <a:gd name="connsiteY134" fmla="*/ 2034540 h 2179320"/>
                <a:gd name="connsiteX135" fmla="*/ 1097664 w 2717230"/>
                <a:gd name="connsiteY135" fmla="*/ 2118360 h 2179320"/>
                <a:gd name="connsiteX136" fmla="*/ 1082424 w 2717230"/>
                <a:gd name="connsiteY136" fmla="*/ 2164080 h 2179320"/>
                <a:gd name="connsiteX137" fmla="*/ 1051944 w 2717230"/>
                <a:gd name="connsiteY137" fmla="*/ 2179320 h 2179320"/>
                <a:gd name="connsiteX138" fmla="*/ 998604 w 2717230"/>
                <a:gd name="connsiteY138" fmla="*/ 2156460 h 2179320"/>
                <a:gd name="connsiteX139" fmla="*/ 1044324 w 2717230"/>
                <a:gd name="connsiteY139" fmla="*/ 2095500 h 2179320"/>
                <a:gd name="connsiteX140" fmla="*/ 1036704 w 2717230"/>
                <a:gd name="connsiteY140" fmla="*/ 2065020 h 2179320"/>
                <a:gd name="connsiteX141" fmla="*/ 1013844 w 2717230"/>
                <a:gd name="connsiteY141" fmla="*/ 2057400 h 2179320"/>
                <a:gd name="connsiteX142" fmla="*/ 990984 w 2717230"/>
                <a:gd name="connsiteY142" fmla="*/ 2034540 h 2179320"/>
                <a:gd name="connsiteX143" fmla="*/ 968124 w 2717230"/>
                <a:gd name="connsiteY143" fmla="*/ 1988820 h 2179320"/>
                <a:gd name="connsiteX144" fmla="*/ 937644 w 2717230"/>
                <a:gd name="connsiteY144" fmla="*/ 1935480 h 2179320"/>
                <a:gd name="connsiteX145" fmla="*/ 907164 w 2717230"/>
                <a:gd name="connsiteY145" fmla="*/ 1920240 h 2179320"/>
                <a:gd name="connsiteX146" fmla="*/ 884304 w 2717230"/>
                <a:gd name="connsiteY146" fmla="*/ 1897380 h 2179320"/>
                <a:gd name="connsiteX147" fmla="*/ 876684 w 2717230"/>
                <a:gd name="connsiteY147" fmla="*/ 1874520 h 2179320"/>
                <a:gd name="connsiteX148" fmla="*/ 891924 w 2717230"/>
                <a:gd name="connsiteY148" fmla="*/ 1790700 h 2179320"/>
                <a:gd name="connsiteX149" fmla="*/ 884304 w 2717230"/>
                <a:gd name="connsiteY149" fmla="*/ 1516380 h 2179320"/>
                <a:gd name="connsiteX150" fmla="*/ 876684 w 2717230"/>
                <a:gd name="connsiteY150" fmla="*/ 1493520 h 2179320"/>
                <a:gd name="connsiteX151" fmla="*/ 853824 w 2717230"/>
                <a:gd name="connsiteY151" fmla="*/ 1470660 h 2179320"/>
                <a:gd name="connsiteX152" fmla="*/ 838584 w 2717230"/>
                <a:gd name="connsiteY152" fmla="*/ 1447800 h 2179320"/>
                <a:gd name="connsiteX153" fmla="*/ 846204 w 2717230"/>
                <a:gd name="connsiteY153" fmla="*/ 1386840 h 2179320"/>
                <a:gd name="connsiteX154" fmla="*/ 853824 w 2717230"/>
                <a:gd name="connsiteY154" fmla="*/ 1287780 h 2179320"/>
                <a:gd name="connsiteX155" fmla="*/ 846204 w 2717230"/>
                <a:gd name="connsiteY155" fmla="*/ 1264920 h 2179320"/>
                <a:gd name="connsiteX156" fmla="*/ 830964 w 2717230"/>
                <a:gd name="connsiteY156" fmla="*/ 1242060 h 2179320"/>
                <a:gd name="connsiteX157" fmla="*/ 838584 w 2717230"/>
                <a:gd name="connsiteY157" fmla="*/ 1097280 h 2179320"/>
                <a:gd name="connsiteX158" fmla="*/ 846204 w 2717230"/>
                <a:gd name="connsiteY158" fmla="*/ 1074420 h 2179320"/>
                <a:gd name="connsiteX159" fmla="*/ 853824 w 2717230"/>
                <a:gd name="connsiteY159" fmla="*/ 1043940 h 2179320"/>
                <a:gd name="connsiteX160" fmla="*/ 869064 w 2717230"/>
                <a:gd name="connsiteY160" fmla="*/ 982980 h 2179320"/>
                <a:gd name="connsiteX161" fmla="*/ 914784 w 2717230"/>
                <a:gd name="connsiteY161" fmla="*/ 944880 h 2179320"/>
                <a:gd name="connsiteX162" fmla="*/ 907164 w 2717230"/>
                <a:gd name="connsiteY162" fmla="*/ 906780 h 2179320"/>
                <a:gd name="connsiteX163" fmla="*/ 899544 w 2717230"/>
                <a:gd name="connsiteY163" fmla="*/ 822960 h 2179320"/>
                <a:gd name="connsiteX164" fmla="*/ 869064 w 2717230"/>
                <a:gd name="connsiteY164" fmla="*/ 807720 h 2179320"/>
                <a:gd name="connsiteX165" fmla="*/ 861444 w 2717230"/>
                <a:gd name="connsiteY165" fmla="*/ 670560 h 2179320"/>
                <a:gd name="connsiteX166" fmla="*/ 853824 w 2717230"/>
                <a:gd name="connsiteY166" fmla="*/ 594360 h 2179320"/>
                <a:gd name="connsiteX167" fmla="*/ 884304 w 2717230"/>
                <a:gd name="connsiteY167" fmla="*/ 586740 h 2179320"/>
                <a:gd name="connsiteX168" fmla="*/ 838584 w 2717230"/>
                <a:gd name="connsiteY168" fmla="*/ 571500 h 2179320"/>
                <a:gd name="connsiteX169" fmla="*/ 785244 w 2717230"/>
                <a:gd name="connsiteY169" fmla="*/ 617220 h 2179320"/>
                <a:gd name="connsiteX170" fmla="*/ 777624 w 2717230"/>
                <a:gd name="connsiteY170" fmla="*/ 655320 h 2179320"/>
                <a:gd name="connsiteX171" fmla="*/ 770004 w 2717230"/>
                <a:gd name="connsiteY171" fmla="*/ 769620 h 2179320"/>
                <a:gd name="connsiteX172" fmla="*/ 754764 w 2717230"/>
                <a:gd name="connsiteY172" fmla="*/ 792480 h 2179320"/>
                <a:gd name="connsiteX173" fmla="*/ 716664 w 2717230"/>
                <a:gd name="connsiteY173" fmla="*/ 784860 h 2179320"/>
                <a:gd name="connsiteX174" fmla="*/ 693804 w 2717230"/>
                <a:gd name="connsiteY174" fmla="*/ 792480 h 2179320"/>
                <a:gd name="connsiteX175" fmla="*/ 625224 w 2717230"/>
                <a:gd name="connsiteY175" fmla="*/ 838200 h 2179320"/>
                <a:gd name="connsiteX176" fmla="*/ 602364 w 2717230"/>
                <a:gd name="connsiteY176" fmla="*/ 868680 h 2179320"/>
                <a:gd name="connsiteX177" fmla="*/ 533784 w 2717230"/>
                <a:gd name="connsiteY177" fmla="*/ 876300 h 2179320"/>
                <a:gd name="connsiteX178" fmla="*/ 495684 w 2717230"/>
                <a:gd name="connsiteY178" fmla="*/ 899160 h 2179320"/>
                <a:gd name="connsiteX179" fmla="*/ 472824 w 2717230"/>
                <a:gd name="connsiteY179" fmla="*/ 891540 h 2179320"/>
                <a:gd name="connsiteX180" fmla="*/ 480444 w 2717230"/>
                <a:gd name="connsiteY180" fmla="*/ 845820 h 2179320"/>
                <a:gd name="connsiteX181" fmla="*/ 465204 w 2717230"/>
                <a:gd name="connsiteY181" fmla="*/ 815340 h 2179320"/>
                <a:gd name="connsiteX182" fmla="*/ 411864 w 2717230"/>
                <a:gd name="connsiteY182" fmla="*/ 807720 h 2179320"/>
                <a:gd name="connsiteX183" fmla="*/ 381384 w 2717230"/>
                <a:gd name="connsiteY183" fmla="*/ 792480 h 2179320"/>
                <a:gd name="connsiteX184" fmla="*/ 320424 w 2717230"/>
                <a:gd name="connsiteY184" fmla="*/ 746760 h 2179320"/>
                <a:gd name="connsiteX185" fmla="*/ 289944 w 2717230"/>
                <a:gd name="connsiteY185" fmla="*/ 685800 h 2179320"/>
                <a:gd name="connsiteX186" fmla="*/ 282324 w 2717230"/>
                <a:gd name="connsiteY186" fmla="*/ 662940 h 2179320"/>
                <a:gd name="connsiteX187" fmla="*/ 251844 w 2717230"/>
                <a:gd name="connsiteY187" fmla="*/ 640080 h 2179320"/>
                <a:gd name="connsiteX188" fmla="*/ 206124 w 2717230"/>
                <a:gd name="connsiteY188" fmla="*/ 601980 h 2179320"/>
                <a:gd name="connsiteX189" fmla="*/ 168024 w 2717230"/>
                <a:gd name="connsiteY189" fmla="*/ 548640 h 2179320"/>
                <a:gd name="connsiteX190" fmla="*/ 145164 w 2717230"/>
                <a:gd name="connsiteY190" fmla="*/ 533400 h 2179320"/>
                <a:gd name="connsiteX191" fmla="*/ 129924 w 2717230"/>
                <a:gd name="connsiteY191" fmla="*/ 472440 h 2179320"/>
                <a:gd name="connsiteX192" fmla="*/ 152784 w 2717230"/>
                <a:gd name="connsiteY192" fmla="*/ 457200 h 2179320"/>
                <a:gd name="connsiteX193" fmla="*/ 175644 w 2717230"/>
                <a:gd name="connsiteY193" fmla="*/ 487680 h 2179320"/>
                <a:gd name="connsiteX194" fmla="*/ 183264 w 2717230"/>
                <a:gd name="connsiteY194" fmla="*/ 510540 h 2179320"/>
                <a:gd name="connsiteX195" fmla="*/ 221364 w 2717230"/>
                <a:gd name="connsiteY195" fmla="*/ 502920 h 2179320"/>
                <a:gd name="connsiteX196" fmla="*/ 244224 w 2717230"/>
                <a:gd name="connsiteY196" fmla="*/ 487680 h 2179320"/>
                <a:gd name="connsiteX197" fmla="*/ 328044 w 2717230"/>
                <a:gd name="connsiteY197" fmla="*/ 472440 h 2179320"/>
                <a:gd name="connsiteX198" fmla="*/ 358524 w 2717230"/>
                <a:gd name="connsiteY198" fmla="*/ 441960 h 2179320"/>
                <a:gd name="connsiteX199" fmla="*/ 381384 w 2717230"/>
                <a:gd name="connsiteY199" fmla="*/ 434340 h 2179320"/>
                <a:gd name="connsiteX200" fmla="*/ 404244 w 2717230"/>
                <a:gd name="connsiteY200" fmla="*/ 419100 h 2179320"/>
                <a:gd name="connsiteX201" fmla="*/ 419484 w 2717230"/>
                <a:gd name="connsiteY201" fmla="*/ 396240 h 2179320"/>
                <a:gd name="connsiteX202" fmla="*/ 465204 w 2717230"/>
                <a:gd name="connsiteY202" fmla="*/ 365760 h 2179320"/>
                <a:gd name="connsiteX203" fmla="*/ 457584 w 2717230"/>
                <a:gd name="connsiteY203" fmla="*/ 335280 h 2179320"/>
                <a:gd name="connsiteX204" fmla="*/ 381384 w 2717230"/>
                <a:gd name="connsiteY204" fmla="*/ 373380 h 2179320"/>
                <a:gd name="connsiteX205" fmla="*/ 335664 w 2717230"/>
                <a:gd name="connsiteY205" fmla="*/ 396240 h 2179320"/>
                <a:gd name="connsiteX206" fmla="*/ 305184 w 2717230"/>
                <a:gd name="connsiteY206" fmla="*/ 403860 h 2179320"/>
                <a:gd name="connsiteX207" fmla="*/ 274704 w 2717230"/>
                <a:gd name="connsiteY207" fmla="*/ 388620 h 2179320"/>
                <a:gd name="connsiteX208" fmla="*/ 236604 w 2717230"/>
                <a:gd name="connsiteY208" fmla="*/ 373380 h 2179320"/>
                <a:gd name="connsiteX209" fmla="*/ 190884 w 2717230"/>
                <a:gd name="connsiteY209" fmla="*/ 342900 h 2179320"/>
                <a:gd name="connsiteX210" fmla="*/ 137544 w 2717230"/>
                <a:gd name="connsiteY210" fmla="*/ 320040 h 2179320"/>
                <a:gd name="connsiteX211" fmla="*/ 122304 w 2717230"/>
                <a:gd name="connsiteY211" fmla="*/ 289560 h 2179320"/>
                <a:gd name="connsiteX212" fmla="*/ 107064 w 2717230"/>
                <a:gd name="connsiteY212" fmla="*/ 266700 h 2179320"/>
                <a:gd name="connsiteX213" fmla="*/ 84204 w 2717230"/>
                <a:gd name="connsiteY213" fmla="*/ 220980 h 2179320"/>
                <a:gd name="connsiteX214" fmla="*/ 53724 w 2717230"/>
                <a:gd name="connsiteY214" fmla="*/ 198120 h 2179320"/>
                <a:gd name="connsiteX215" fmla="*/ 23244 w 2717230"/>
                <a:gd name="connsiteY215" fmla="*/ 152400 h 2179320"/>
                <a:gd name="connsiteX216" fmla="*/ 384 w 2717230"/>
                <a:gd name="connsiteY216" fmla="*/ 144780 h 21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717230" h="2179320">
                  <a:moveTo>
                    <a:pt x="384" y="144780"/>
                  </a:moveTo>
                  <a:cubicBezTo>
                    <a:pt x="2924" y="132080"/>
                    <a:pt x="-4059" y="16640"/>
                    <a:pt x="38484" y="76200"/>
                  </a:cubicBezTo>
                  <a:cubicBezTo>
                    <a:pt x="43807" y="83652"/>
                    <a:pt x="48644" y="91440"/>
                    <a:pt x="53724" y="99060"/>
                  </a:cubicBezTo>
                  <a:cubicBezTo>
                    <a:pt x="111183" y="79907"/>
                    <a:pt x="40358" y="105743"/>
                    <a:pt x="99444" y="76200"/>
                  </a:cubicBezTo>
                  <a:cubicBezTo>
                    <a:pt x="106628" y="72608"/>
                    <a:pt x="114684" y="71120"/>
                    <a:pt x="122304" y="68580"/>
                  </a:cubicBezTo>
                  <a:cubicBezTo>
                    <a:pt x="129924" y="58420"/>
                    <a:pt x="132953" y="41589"/>
                    <a:pt x="145164" y="38100"/>
                  </a:cubicBezTo>
                  <a:cubicBezTo>
                    <a:pt x="156086" y="34979"/>
                    <a:pt x="164722" y="50219"/>
                    <a:pt x="175644" y="53340"/>
                  </a:cubicBezTo>
                  <a:cubicBezTo>
                    <a:pt x="200550" y="60456"/>
                    <a:pt x="226444" y="63500"/>
                    <a:pt x="251844" y="68580"/>
                  </a:cubicBezTo>
                  <a:cubicBezTo>
                    <a:pt x="262004" y="58420"/>
                    <a:pt x="268693" y="42644"/>
                    <a:pt x="282324" y="38100"/>
                  </a:cubicBezTo>
                  <a:cubicBezTo>
                    <a:pt x="306659" y="29988"/>
                    <a:pt x="325731" y="50930"/>
                    <a:pt x="343284" y="60960"/>
                  </a:cubicBezTo>
                  <a:cubicBezTo>
                    <a:pt x="353147" y="66596"/>
                    <a:pt x="363604" y="71120"/>
                    <a:pt x="373764" y="76200"/>
                  </a:cubicBezTo>
                  <a:cubicBezTo>
                    <a:pt x="401704" y="73660"/>
                    <a:pt x="429580" y="70277"/>
                    <a:pt x="457584" y="68580"/>
                  </a:cubicBezTo>
                  <a:cubicBezTo>
                    <a:pt x="513419" y="65196"/>
                    <a:pt x="573132" y="81344"/>
                    <a:pt x="625224" y="60960"/>
                  </a:cubicBezTo>
                  <a:cubicBezTo>
                    <a:pt x="644294" y="53498"/>
                    <a:pt x="630304" y="20320"/>
                    <a:pt x="632844" y="0"/>
                  </a:cubicBezTo>
                  <a:cubicBezTo>
                    <a:pt x="703964" y="2540"/>
                    <a:pt x="775370" y="765"/>
                    <a:pt x="846204" y="7620"/>
                  </a:cubicBezTo>
                  <a:cubicBezTo>
                    <a:pt x="855320" y="8502"/>
                    <a:pt x="860646" y="19252"/>
                    <a:pt x="869064" y="22860"/>
                  </a:cubicBezTo>
                  <a:cubicBezTo>
                    <a:pt x="878690" y="26985"/>
                    <a:pt x="889384" y="27940"/>
                    <a:pt x="899544" y="30480"/>
                  </a:cubicBezTo>
                  <a:cubicBezTo>
                    <a:pt x="914784" y="40640"/>
                    <a:pt x="930611" y="49970"/>
                    <a:pt x="945264" y="60960"/>
                  </a:cubicBezTo>
                  <a:cubicBezTo>
                    <a:pt x="955424" y="68580"/>
                    <a:pt x="964385" y="78140"/>
                    <a:pt x="975744" y="83820"/>
                  </a:cubicBezTo>
                  <a:cubicBezTo>
                    <a:pt x="990112" y="91004"/>
                    <a:pt x="1021464" y="99060"/>
                    <a:pt x="1021464" y="99060"/>
                  </a:cubicBezTo>
                  <a:cubicBezTo>
                    <a:pt x="1016384" y="106680"/>
                    <a:pt x="1007053" y="112800"/>
                    <a:pt x="1006224" y="121920"/>
                  </a:cubicBezTo>
                  <a:cubicBezTo>
                    <a:pt x="1004370" y="142314"/>
                    <a:pt x="1004038" y="164902"/>
                    <a:pt x="1013844" y="182880"/>
                  </a:cubicBezTo>
                  <a:cubicBezTo>
                    <a:pt x="1020936" y="195882"/>
                    <a:pt x="1039449" y="197789"/>
                    <a:pt x="1051944" y="205740"/>
                  </a:cubicBezTo>
                  <a:cubicBezTo>
                    <a:pt x="1119376" y="248651"/>
                    <a:pt x="1073678" y="224227"/>
                    <a:pt x="1128144" y="251460"/>
                  </a:cubicBezTo>
                  <a:cubicBezTo>
                    <a:pt x="1141891" y="272080"/>
                    <a:pt x="1148956" y="280630"/>
                    <a:pt x="1158624" y="304800"/>
                  </a:cubicBezTo>
                  <a:cubicBezTo>
                    <a:pt x="1164590" y="319715"/>
                    <a:pt x="1166680" y="336152"/>
                    <a:pt x="1173864" y="350520"/>
                  </a:cubicBezTo>
                  <a:cubicBezTo>
                    <a:pt x="1178944" y="360680"/>
                    <a:pt x="1179364" y="375156"/>
                    <a:pt x="1189104" y="381000"/>
                  </a:cubicBezTo>
                  <a:cubicBezTo>
                    <a:pt x="1207065" y="391776"/>
                    <a:pt x="1229744" y="391160"/>
                    <a:pt x="1250064" y="396240"/>
                  </a:cubicBezTo>
                  <a:cubicBezTo>
                    <a:pt x="1242788" y="414431"/>
                    <a:pt x="1234802" y="441982"/>
                    <a:pt x="1219584" y="457200"/>
                  </a:cubicBezTo>
                  <a:cubicBezTo>
                    <a:pt x="1213108" y="463676"/>
                    <a:pt x="1204344" y="467360"/>
                    <a:pt x="1196724" y="472440"/>
                  </a:cubicBezTo>
                  <a:cubicBezTo>
                    <a:pt x="1167468" y="560209"/>
                    <a:pt x="1189104" y="473382"/>
                    <a:pt x="1189104" y="579120"/>
                  </a:cubicBezTo>
                  <a:cubicBezTo>
                    <a:pt x="1189104" y="607280"/>
                    <a:pt x="1178687" y="610684"/>
                    <a:pt x="1166244" y="632460"/>
                  </a:cubicBezTo>
                  <a:cubicBezTo>
                    <a:pt x="1160608" y="642323"/>
                    <a:pt x="1156084" y="652780"/>
                    <a:pt x="1151004" y="662940"/>
                  </a:cubicBezTo>
                  <a:cubicBezTo>
                    <a:pt x="1166244" y="665480"/>
                    <a:pt x="1181574" y="667530"/>
                    <a:pt x="1196724" y="670560"/>
                  </a:cubicBezTo>
                  <a:cubicBezTo>
                    <a:pt x="1206993" y="672614"/>
                    <a:pt x="1219026" y="671638"/>
                    <a:pt x="1227204" y="678180"/>
                  </a:cubicBezTo>
                  <a:cubicBezTo>
                    <a:pt x="1233476" y="683198"/>
                    <a:pt x="1231660" y="693657"/>
                    <a:pt x="1234824" y="701040"/>
                  </a:cubicBezTo>
                  <a:cubicBezTo>
                    <a:pt x="1239299" y="711481"/>
                    <a:pt x="1242032" y="723488"/>
                    <a:pt x="1250064" y="731520"/>
                  </a:cubicBezTo>
                  <a:cubicBezTo>
                    <a:pt x="1255744" y="737200"/>
                    <a:pt x="1264973" y="738004"/>
                    <a:pt x="1272924" y="739140"/>
                  </a:cubicBezTo>
                  <a:cubicBezTo>
                    <a:pt x="1300697" y="743108"/>
                    <a:pt x="1328804" y="744220"/>
                    <a:pt x="1356744" y="746760"/>
                  </a:cubicBezTo>
                  <a:cubicBezTo>
                    <a:pt x="1374870" y="764886"/>
                    <a:pt x="1398433" y="793377"/>
                    <a:pt x="1425324" y="800100"/>
                  </a:cubicBezTo>
                  <a:cubicBezTo>
                    <a:pt x="1452542" y="806904"/>
                    <a:pt x="1481204" y="805180"/>
                    <a:pt x="1509144" y="807720"/>
                  </a:cubicBezTo>
                  <a:cubicBezTo>
                    <a:pt x="1511684" y="815340"/>
                    <a:pt x="1511084" y="824900"/>
                    <a:pt x="1516764" y="830580"/>
                  </a:cubicBezTo>
                  <a:cubicBezTo>
                    <a:pt x="1529716" y="843532"/>
                    <a:pt x="1562484" y="861060"/>
                    <a:pt x="1562484" y="861060"/>
                  </a:cubicBezTo>
                  <a:cubicBezTo>
                    <a:pt x="1587884" y="858520"/>
                    <a:pt x="1613454" y="857322"/>
                    <a:pt x="1638684" y="853440"/>
                  </a:cubicBezTo>
                  <a:cubicBezTo>
                    <a:pt x="1646623" y="852219"/>
                    <a:pt x="1655008" y="850489"/>
                    <a:pt x="1661544" y="845820"/>
                  </a:cubicBezTo>
                  <a:cubicBezTo>
                    <a:pt x="1725270" y="800301"/>
                    <a:pt x="1666991" y="832753"/>
                    <a:pt x="1707264" y="792480"/>
                  </a:cubicBezTo>
                  <a:cubicBezTo>
                    <a:pt x="1710716" y="789028"/>
                    <a:pt x="1751951" y="758707"/>
                    <a:pt x="1760604" y="754380"/>
                  </a:cubicBezTo>
                  <a:cubicBezTo>
                    <a:pt x="1767788" y="750788"/>
                    <a:pt x="1775844" y="749300"/>
                    <a:pt x="1783464" y="746760"/>
                  </a:cubicBezTo>
                  <a:cubicBezTo>
                    <a:pt x="1791084" y="749300"/>
                    <a:pt x="1802732" y="747196"/>
                    <a:pt x="1806324" y="754380"/>
                  </a:cubicBezTo>
                  <a:cubicBezTo>
                    <a:pt x="1814356" y="770444"/>
                    <a:pt x="1796778" y="802438"/>
                    <a:pt x="1813944" y="807720"/>
                  </a:cubicBezTo>
                  <a:cubicBezTo>
                    <a:pt x="1826844" y="811689"/>
                    <a:pt x="1897649" y="787438"/>
                    <a:pt x="1928244" y="777240"/>
                  </a:cubicBezTo>
                  <a:cubicBezTo>
                    <a:pt x="1953644" y="779780"/>
                    <a:pt x="1979214" y="780978"/>
                    <a:pt x="2004444" y="784860"/>
                  </a:cubicBezTo>
                  <a:cubicBezTo>
                    <a:pt x="2012383" y="786081"/>
                    <a:pt x="2019272" y="792480"/>
                    <a:pt x="2027304" y="792480"/>
                  </a:cubicBezTo>
                  <a:cubicBezTo>
                    <a:pt x="2060422" y="792480"/>
                    <a:pt x="2093344" y="787400"/>
                    <a:pt x="2126364" y="784860"/>
                  </a:cubicBezTo>
                  <a:cubicBezTo>
                    <a:pt x="2190654" y="768787"/>
                    <a:pt x="2135206" y="778345"/>
                    <a:pt x="2248284" y="792480"/>
                  </a:cubicBezTo>
                  <a:cubicBezTo>
                    <a:pt x="2298943" y="798812"/>
                    <a:pt x="2349884" y="802640"/>
                    <a:pt x="2400684" y="807720"/>
                  </a:cubicBezTo>
                  <a:cubicBezTo>
                    <a:pt x="2438522" y="864477"/>
                    <a:pt x="2389891" y="794768"/>
                    <a:pt x="2438784" y="853440"/>
                  </a:cubicBezTo>
                  <a:cubicBezTo>
                    <a:pt x="2444647" y="860475"/>
                    <a:pt x="2448944" y="868680"/>
                    <a:pt x="2454024" y="876300"/>
                  </a:cubicBezTo>
                  <a:cubicBezTo>
                    <a:pt x="2451850" y="902384"/>
                    <a:pt x="2438784" y="1054822"/>
                    <a:pt x="2438784" y="1074420"/>
                  </a:cubicBezTo>
                  <a:cubicBezTo>
                    <a:pt x="2438784" y="1097421"/>
                    <a:pt x="2442907" y="1120267"/>
                    <a:pt x="2446404" y="1143000"/>
                  </a:cubicBezTo>
                  <a:cubicBezTo>
                    <a:pt x="2452023" y="1179527"/>
                    <a:pt x="2454499" y="1169507"/>
                    <a:pt x="2469264" y="1203960"/>
                  </a:cubicBezTo>
                  <a:cubicBezTo>
                    <a:pt x="2472428" y="1211343"/>
                    <a:pt x="2474344" y="1219200"/>
                    <a:pt x="2476884" y="1226820"/>
                  </a:cubicBezTo>
                  <a:cubicBezTo>
                    <a:pt x="2454024" y="1247140"/>
                    <a:pt x="2432187" y="1268673"/>
                    <a:pt x="2408304" y="1287780"/>
                  </a:cubicBezTo>
                  <a:cubicBezTo>
                    <a:pt x="2347002" y="1336821"/>
                    <a:pt x="2374577" y="1294274"/>
                    <a:pt x="2347344" y="1348740"/>
                  </a:cubicBezTo>
                  <a:cubicBezTo>
                    <a:pt x="2349884" y="1356360"/>
                    <a:pt x="2347780" y="1368008"/>
                    <a:pt x="2354964" y="1371600"/>
                  </a:cubicBezTo>
                  <a:cubicBezTo>
                    <a:pt x="2377692" y="1382964"/>
                    <a:pt x="2399842" y="1327227"/>
                    <a:pt x="2400684" y="1325880"/>
                  </a:cubicBezTo>
                  <a:cubicBezTo>
                    <a:pt x="2405538" y="1318114"/>
                    <a:pt x="2411828" y="1311211"/>
                    <a:pt x="2415924" y="1303020"/>
                  </a:cubicBezTo>
                  <a:cubicBezTo>
                    <a:pt x="2419516" y="1295836"/>
                    <a:pt x="2431336" y="1278212"/>
                    <a:pt x="2423544" y="1280160"/>
                  </a:cubicBezTo>
                  <a:cubicBezTo>
                    <a:pt x="2407766" y="1284105"/>
                    <a:pt x="2398144" y="1300480"/>
                    <a:pt x="2385444" y="1310640"/>
                  </a:cubicBezTo>
                  <a:cubicBezTo>
                    <a:pt x="2376131" y="1338580"/>
                    <a:pt x="2360891" y="1353820"/>
                    <a:pt x="2377824" y="1379220"/>
                  </a:cubicBezTo>
                  <a:cubicBezTo>
                    <a:pt x="2383802" y="1388186"/>
                    <a:pt x="2391718" y="1396102"/>
                    <a:pt x="2400684" y="1402080"/>
                  </a:cubicBezTo>
                  <a:cubicBezTo>
                    <a:pt x="2407367" y="1406535"/>
                    <a:pt x="2415924" y="1407160"/>
                    <a:pt x="2423544" y="1409700"/>
                  </a:cubicBezTo>
                  <a:cubicBezTo>
                    <a:pt x="2428624" y="1422400"/>
                    <a:pt x="2435708" y="1434472"/>
                    <a:pt x="2438784" y="1447800"/>
                  </a:cubicBezTo>
                  <a:cubicBezTo>
                    <a:pt x="2440623" y="1455768"/>
                    <a:pt x="2445058" y="1521308"/>
                    <a:pt x="2454024" y="1539240"/>
                  </a:cubicBezTo>
                  <a:cubicBezTo>
                    <a:pt x="2468201" y="1567595"/>
                    <a:pt x="2476540" y="1569491"/>
                    <a:pt x="2499744" y="1584960"/>
                  </a:cubicBezTo>
                  <a:cubicBezTo>
                    <a:pt x="2504824" y="1574800"/>
                    <a:pt x="2511720" y="1565360"/>
                    <a:pt x="2514984" y="1554480"/>
                  </a:cubicBezTo>
                  <a:cubicBezTo>
                    <a:pt x="2519424" y="1539681"/>
                    <a:pt x="2519252" y="1523842"/>
                    <a:pt x="2522604" y="1508760"/>
                  </a:cubicBezTo>
                  <a:cubicBezTo>
                    <a:pt x="2524346" y="1500919"/>
                    <a:pt x="2527684" y="1493520"/>
                    <a:pt x="2530224" y="1485900"/>
                  </a:cubicBezTo>
                  <a:cubicBezTo>
                    <a:pt x="2543298" y="1538194"/>
                    <a:pt x="2539156" y="1565199"/>
                    <a:pt x="2568324" y="1600200"/>
                  </a:cubicBezTo>
                  <a:cubicBezTo>
                    <a:pt x="2575223" y="1608479"/>
                    <a:pt x="2583564" y="1615440"/>
                    <a:pt x="2591184" y="1623060"/>
                  </a:cubicBezTo>
                  <a:cubicBezTo>
                    <a:pt x="2631824" y="1620520"/>
                    <a:pt x="2672385" y="1615440"/>
                    <a:pt x="2713104" y="1615440"/>
                  </a:cubicBezTo>
                  <a:cubicBezTo>
                    <a:pt x="2733582" y="1615440"/>
                    <a:pt x="2672224" y="1619044"/>
                    <a:pt x="2652144" y="1623060"/>
                  </a:cubicBezTo>
                  <a:cubicBezTo>
                    <a:pt x="2618044" y="1629880"/>
                    <a:pt x="2586213" y="1643601"/>
                    <a:pt x="2553084" y="1653540"/>
                  </a:cubicBezTo>
                  <a:cubicBezTo>
                    <a:pt x="2537958" y="1658078"/>
                    <a:pt x="2498347" y="1666802"/>
                    <a:pt x="2484504" y="1668780"/>
                  </a:cubicBezTo>
                  <a:cubicBezTo>
                    <a:pt x="2461734" y="1672033"/>
                    <a:pt x="2438723" y="1673360"/>
                    <a:pt x="2415924" y="1676400"/>
                  </a:cubicBezTo>
                  <a:cubicBezTo>
                    <a:pt x="2401366" y="1678341"/>
                    <a:pt x="2348523" y="1687535"/>
                    <a:pt x="2332104" y="1691640"/>
                  </a:cubicBezTo>
                  <a:cubicBezTo>
                    <a:pt x="2314165" y="1696125"/>
                    <a:pt x="2296544" y="1701800"/>
                    <a:pt x="2278764" y="1706880"/>
                  </a:cubicBezTo>
                  <a:cubicBezTo>
                    <a:pt x="2288924" y="1711960"/>
                    <a:pt x="2298285" y="1719131"/>
                    <a:pt x="2309244" y="1722120"/>
                  </a:cubicBezTo>
                  <a:cubicBezTo>
                    <a:pt x="2326572" y="1726846"/>
                    <a:pt x="2344972" y="1726218"/>
                    <a:pt x="2362584" y="1729740"/>
                  </a:cubicBezTo>
                  <a:cubicBezTo>
                    <a:pt x="2370460" y="1731315"/>
                    <a:pt x="2377824" y="1734820"/>
                    <a:pt x="2385444" y="1737360"/>
                  </a:cubicBezTo>
                  <a:cubicBezTo>
                    <a:pt x="2382904" y="1747520"/>
                    <a:pt x="2385229" y="1760435"/>
                    <a:pt x="2377824" y="1767840"/>
                  </a:cubicBezTo>
                  <a:cubicBezTo>
                    <a:pt x="2368152" y="1777512"/>
                    <a:pt x="2352223" y="1777525"/>
                    <a:pt x="2339724" y="1783080"/>
                  </a:cubicBezTo>
                  <a:cubicBezTo>
                    <a:pt x="2329344" y="1787693"/>
                    <a:pt x="2319404" y="1793240"/>
                    <a:pt x="2309244" y="1798320"/>
                  </a:cubicBezTo>
                  <a:cubicBezTo>
                    <a:pt x="2299084" y="1795780"/>
                    <a:pt x="2289224" y="1790177"/>
                    <a:pt x="2278764" y="1790700"/>
                  </a:cubicBezTo>
                  <a:cubicBezTo>
                    <a:pt x="2196069" y="1794835"/>
                    <a:pt x="2183890" y="1799178"/>
                    <a:pt x="2126364" y="1813560"/>
                  </a:cubicBezTo>
                  <a:cubicBezTo>
                    <a:pt x="2077410" y="1846196"/>
                    <a:pt x="2117050" y="1818966"/>
                    <a:pt x="2034924" y="1882140"/>
                  </a:cubicBezTo>
                  <a:cubicBezTo>
                    <a:pt x="2024858" y="1889883"/>
                    <a:pt x="2017046" y="1903425"/>
                    <a:pt x="2004444" y="1905000"/>
                  </a:cubicBezTo>
                  <a:lnTo>
                    <a:pt x="1943484" y="1912620"/>
                  </a:lnTo>
                  <a:cubicBezTo>
                    <a:pt x="1933324" y="1920240"/>
                    <a:pt x="1924031" y="1929179"/>
                    <a:pt x="1913004" y="1935480"/>
                  </a:cubicBezTo>
                  <a:cubicBezTo>
                    <a:pt x="1906030" y="1939465"/>
                    <a:pt x="1897527" y="1939936"/>
                    <a:pt x="1890144" y="1943100"/>
                  </a:cubicBezTo>
                  <a:cubicBezTo>
                    <a:pt x="1879703" y="1947575"/>
                    <a:pt x="1870105" y="1953865"/>
                    <a:pt x="1859664" y="1958340"/>
                  </a:cubicBezTo>
                  <a:cubicBezTo>
                    <a:pt x="1844360" y="1964899"/>
                    <a:pt x="1821791" y="1969713"/>
                    <a:pt x="1806324" y="1973580"/>
                  </a:cubicBezTo>
                  <a:cubicBezTo>
                    <a:pt x="1801244" y="1963420"/>
                    <a:pt x="1796720" y="1952963"/>
                    <a:pt x="1791084" y="1943100"/>
                  </a:cubicBezTo>
                  <a:cubicBezTo>
                    <a:pt x="1786540" y="1935149"/>
                    <a:pt x="1776755" y="1929353"/>
                    <a:pt x="1775844" y="1920240"/>
                  </a:cubicBezTo>
                  <a:cubicBezTo>
                    <a:pt x="1774057" y="1902369"/>
                    <a:pt x="1780924" y="1884680"/>
                    <a:pt x="1783464" y="1866900"/>
                  </a:cubicBezTo>
                  <a:cubicBezTo>
                    <a:pt x="1780924" y="1856740"/>
                    <a:pt x="1775229" y="1846875"/>
                    <a:pt x="1775844" y="1836420"/>
                  </a:cubicBezTo>
                  <a:cubicBezTo>
                    <a:pt x="1780934" y="1749887"/>
                    <a:pt x="1780182" y="1759165"/>
                    <a:pt x="1806324" y="1706880"/>
                  </a:cubicBezTo>
                  <a:cubicBezTo>
                    <a:pt x="1801244" y="1699260"/>
                    <a:pt x="1791084" y="1693178"/>
                    <a:pt x="1791084" y="1684020"/>
                  </a:cubicBezTo>
                  <a:cubicBezTo>
                    <a:pt x="1791084" y="1667956"/>
                    <a:pt x="1802428" y="1653885"/>
                    <a:pt x="1806324" y="1638300"/>
                  </a:cubicBezTo>
                  <a:cubicBezTo>
                    <a:pt x="1808864" y="1628140"/>
                    <a:pt x="1809819" y="1617446"/>
                    <a:pt x="1813944" y="1607820"/>
                  </a:cubicBezTo>
                  <a:cubicBezTo>
                    <a:pt x="1817552" y="1599402"/>
                    <a:pt x="1824104" y="1592580"/>
                    <a:pt x="1829184" y="1584960"/>
                  </a:cubicBezTo>
                  <a:cubicBezTo>
                    <a:pt x="1826644" y="1564640"/>
                    <a:pt x="1829881" y="1542713"/>
                    <a:pt x="1821564" y="1524000"/>
                  </a:cubicBezTo>
                  <a:cubicBezTo>
                    <a:pt x="1818302" y="1516660"/>
                    <a:pt x="1805387" y="1520835"/>
                    <a:pt x="1798704" y="1516380"/>
                  </a:cubicBezTo>
                  <a:cubicBezTo>
                    <a:pt x="1789738" y="1510402"/>
                    <a:pt x="1783464" y="1501140"/>
                    <a:pt x="1775844" y="1493520"/>
                  </a:cubicBezTo>
                  <a:cubicBezTo>
                    <a:pt x="1752933" y="1501157"/>
                    <a:pt x="1749819" y="1499967"/>
                    <a:pt x="1730124" y="1516380"/>
                  </a:cubicBezTo>
                  <a:cubicBezTo>
                    <a:pt x="1721845" y="1523279"/>
                    <a:pt x="1715446" y="1532227"/>
                    <a:pt x="1707264" y="1539240"/>
                  </a:cubicBezTo>
                  <a:cubicBezTo>
                    <a:pt x="1697621" y="1547505"/>
                    <a:pt x="1686427" y="1553835"/>
                    <a:pt x="1676784" y="1562100"/>
                  </a:cubicBezTo>
                  <a:cubicBezTo>
                    <a:pt x="1668602" y="1569113"/>
                    <a:pt x="1663280" y="1579613"/>
                    <a:pt x="1653924" y="1584960"/>
                  </a:cubicBezTo>
                  <a:cubicBezTo>
                    <a:pt x="1644831" y="1590156"/>
                    <a:pt x="1633604" y="1590040"/>
                    <a:pt x="1623444" y="1592580"/>
                  </a:cubicBezTo>
                  <a:cubicBezTo>
                    <a:pt x="1620904" y="1605280"/>
                    <a:pt x="1622688" y="1619697"/>
                    <a:pt x="1615824" y="1630680"/>
                  </a:cubicBezTo>
                  <a:cubicBezTo>
                    <a:pt x="1595967" y="1662451"/>
                    <a:pt x="1554401" y="1657408"/>
                    <a:pt x="1524384" y="1661160"/>
                  </a:cubicBezTo>
                  <a:cubicBezTo>
                    <a:pt x="1466925" y="1680313"/>
                    <a:pt x="1535523" y="1652249"/>
                    <a:pt x="1486284" y="1691640"/>
                  </a:cubicBezTo>
                  <a:cubicBezTo>
                    <a:pt x="1480012" y="1696658"/>
                    <a:pt x="1471044" y="1696720"/>
                    <a:pt x="1463424" y="1699260"/>
                  </a:cubicBezTo>
                  <a:cubicBezTo>
                    <a:pt x="1460884" y="1691640"/>
                    <a:pt x="1460822" y="1682672"/>
                    <a:pt x="1455804" y="1676400"/>
                  </a:cubicBezTo>
                  <a:cubicBezTo>
                    <a:pt x="1427233" y="1640686"/>
                    <a:pt x="1374496" y="1670901"/>
                    <a:pt x="1341504" y="1676400"/>
                  </a:cubicBezTo>
                  <a:cubicBezTo>
                    <a:pt x="1344044" y="1686560"/>
                    <a:pt x="1342420" y="1698835"/>
                    <a:pt x="1349124" y="1706880"/>
                  </a:cubicBezTo>
                  <a:cubicBezTo>
                    <a:pt x="1350166" y="1708131"/>
                    <a:pt x="1409092" y="1723776"/>
                    <a:pt x="1371984" y="1744980"/>
                  </a:cubicBezTo>
                  <a:cubicBezTo>
                    <a:pt x="1358569" y="1752645"/>
                    <a:pt x="1341253" y="1748853"/>
                    <a:pt x="1326264" y="1752600"/>
                  </a:cubicBezTo>
                  <a:lnTo>
                    <a:pt x="1257684" y="1775460"/>
                  </a:lnTo>
                  <a:lnTo>
                    <a:pt x="1211964" y="1790700"/>
                  </a:lnTo>
                  <a:cubicBezTo>
                    <a:pt x="1204344" y="1798320"/>
                    <a:pt x="1198888" y="1809044"/>
                    <a:pt x="1189104" y="1813560"/>
                  </a:cubicBezTo>
                  <a:cubicBezTo>
                    <a:pt x="1099872" y="1854744"/>
                    <a:pt x="1122907" y="1806411"/>
                    <a:pt x="1105284" y="1859280"/>
                  </a:cubicBezTo>
                  <a:cubicBezTo>
                    <a:pt x="1102744" y="1907540"/>
                    <a:pt x="1106707" y="1956587"/>
                    <a:pt x="1097664" y="2004060"/>
                  </a:cubicBezTo>
                  <a:cubicBezTo>
                    <a:pt x="1095950" y="2013056"/>
                    <a:pt x="1072583" y="2010415"/>
                    <a:pt x="1074804" y="2019300"/>
                  </a:cubicBezTo>
                  <a:cubicBezTo>
                    <a:pt x="1077559" y="2030320"/>
                    <a:pt x="1095124" y="2029460"/>
                    <a:pt x="1105284" y="2034540"/>
                  </a:cubicBezTo>
                  <a:cubicBezTo>
                    <a:pt x="1102744" y="2062480"/>
                    <a:pt x="1102540" y="2090732"/>
                    <a:pt x="1097664" y="2118360"/>
                  </a:cubicBezTo>
                  <a:cubicBezTo>
                    <a:pt x="1094872" y="2134180"/>
                    <a:pt x="1096792" y="2156896"/>
                    <a:pt x="1082424" y="2164080"/>
                  </a:cubicBezTo>
                  <a:lnTo>
                    <a:pt x="1051944" y="2179320"/>
                  </a:lnTo>
                  <a:cubicBezTo>
                    <a:pt x="1034164" y="2171700"/>
                    <a:pt x="1000355" y="2175725"/>
                    <a:pt x="998604" y="2156460"/>
                  </a:cubicBezTo>
                  <a:cubicBezTo>
                    <a:pt x="996304" y="2131164"/>
                    <a:pt x="1044324" y="2095500"/>
                    <a:pt x="1044324" y="2095500"/>
                  </a:cubicBezTo>
                  <a:cubicBezTo>
                    <a:pt x="1041784" y="2085340"/>
                    <a:pt x="1043246" y="2073198"/>
                    <a:pt x="1036704" y="2065020"/>
                  </a:cubicBezTo>
                  <a:cubicBezTo>
                    <a:pt x="1031686" y="2058748"/>
                    <a:pt x="1020527" y="2061855"/>
                    <a:pt x="1013844" y="2057400"/>
                  </a:cubicBezTo>
                  <a:cubicBezTo>
                    <a:pt x="1004878" y="2051422"/>
                    <a:pt x="998604" y="2042160"/>
                    <a:pt x="990984" y="2034540"/>
                  </a:cubicBezTo>
                  <a:cubicBezTo>
                    <a:pt x="971831" y="1977081"/>
                    <a:pt x="997667" y="2047906"/>
                    <a:pt x="968124" y="1988820"/>
                  </a:cubicBezTo>
                  <a:cubicBezTo>
                    <a:pt x="953600" y="1959773"/>
                    <a:pt x="969889" y="1963118"/>
                    <a:pt x="937644" y="1935480"/>
                  </a:cubicBezTo>
                  <a:cubicBezTo>
                    <a:pt x="929019" y="1928088"/>
                    <a:pt x="916407" y="1926842"/>
                    <a:pt x="907164" y="1920240"/>
                  </a:cubicBezTo>
                  <a:cubicBezTo>
                    <a:pt x="898395" y="1913976"/>
                    <a:pt x="891924" y="1905000"/>
                    <a:pt x="884304" y="1897380"/>
                  </a:cubicBezTo>
                  <a:cubicBezTo>
                    <a:pt x="881764" y="1889760"/>
                    <a:pt x="876684" y="1882552"/>
                    <a:pt x="876684" y="1874520"/>
                  </a:cubicBezTo>
                  <a:cubicBezTo>
                    <a:pt x="876684" y="1847217"/>
                    <a:pt x="885255" y="1817377"/>
                    <a:pt x="891924" y="1790700"/>
                  </a:cubicBezTo>
                  <a:cubicBezTo>
                    <a:pt x="889384" y="1699260"/>
                    <a:pt x="888989" y="1607735"/>
                    <a:pt x="884304" y="1516380"/>
                  </a:cubicBezTo>
                  <a:cubicBezTo>
                    <a:pt x="883893" y="1508358"/>
                    <a:pt x="881139" y="1500203"/>
                    <a:pt x="876684" y="1493520"/>
                  </a:cubicBezTo>
                  <a:cubicBezTo>
                    <a:pt x="870706" y="1484554"/>
                    <a:pt x="860723" y="1478939"/>
                    <a:pt x="853824" y="1470660"/>
                  </a:cubicBezTo>
                  <a:cubicBezTo>
                    <a:pt x="847961" y="1463625"/>
                    <a:pt x="843664" y="1455420"/>
                    <a:pt x="838584" y="1447800"/>
                  </a:cubicBezTo>
                  <a:cubicBezTo>
                    <a:pt x="821242" y="1378430"/>
                    <a:pt x="833838" y="1456916"/>
                    <a:pt x="846204" y="1386840"/>
                  </a:cubicBezTo>
                  <a:cubicBezTo>
                    <a:pt x="851959" y="1354226"/>
                    <a:pt x="851284" y="1320800"/>
                    <a:pt x="853824" y="1287780"/>
                  </a:cubicBezTo>
                  <a:cubicBezTo>
                    <a:pt x="851284" y="1280160"/>
                    <a:pt x="849796" y="1272104"/>
                    <a:pt x="846204" y="1264920"/>
                  </a:cubicBezTo>
                  <a:cubicBezTo>
                    <a:pt x="842108" y="1256729"/>
                    <a:pt x="831380" y="1251209"/>
                    <a:pt x="830964" y="1242060"/>
                  </a:cubicBezTo>
                  <a:cubicBezTo>
                    <a:pt x="828770" y="1193783"/>
                    <a:pt x="834209" y="1145408"/>
                    <a:pt x="838584" y="1097280"/>
                  </a:cubicBezTo>
                  <a:cubicBezTo>
                    <a:pt x="839311" y="1089281"/>
                    <a:pt x="843997" y="1082143"/>
                    <a:pt x="846204" y="1074420"/>
                  </a:cubicBezTo>
                  <a:cubicBezTo>
                    <a:pt x="849081" y="1064350"/>
                    <a:pt x="851552" y="1054163"/>
                    <a:pt x="853824" y="1043940"/>
                  </a:cubicBezTo>
                  <a:cubicBezTo>
                    <a:pt x="856104" y="1033678"/>
                    <a:pt x="861637" y="995978"/>
                    <a:pt x="869064" y="982980"/>
                  </a:cubicBezTo>
                  <a:cubicBezTo>
                    <a:pt x="888602" y="948788"/>
                    <a:pt x="885025" y="954800"/>
                    <a:pt x="914784" y="944880"/>
                  </a:cubicBezTo>
                  <a:cubicBezTo>
                    <a:pt x="912244" y="932180"/>
                    <a:pt x="908770" y="919631"/>
                    <a:pt x="907164" y="906780"/>
                  </a:cubicBezTo>
                  <a:cubicBezTo>
                    <a:pt x="903684" y="878941"/>
                    <a:pt x="909615" y="849145"/>
                    <a:pt x="899544" y="822960"/>
                  </a:cubicBezTo>
                  <a:cubicBezTo>
                    <a:pt x="895466" y="812358"/>
                    <a:pt x="879224" y="812800"/>
                    <a:pt x="869064" y="807720"/>
                  </a:cubicBezTo>
                  <a:cubicBezTo>
                    <a:pt x="866524" y="762000"/>
                    <a:pt x="867631" y="715931"/>
                    <a:pt x="861444" y="670560"/>
                  </a:cubicBezTo>
                  <a:cubicBezTo>
                    <a:pt x="856495" y="634267"/>
                    <a:pt x="820941" y="640396"/>
                    <a:pt x="853824" y="594360"/>
                  </a:cubicBezTo>
                  <a:cubicBezTo>
                    <a:pt x="859911" y="585838"/>
                    <a:pt x="874144" y="589280"/>
                    <a:pt x="884304" y="586740"/>
                  </a:cubicBezTo>
                  <a:cubicBezTo>
                    <a:pt x="869064" y="581660"/>
                    <a:pt x="854648" y="571500"/>
                    <a:pt x="838584" y="571500"/>
                  </a:cubicBezTo>
                  <a:cubicBezTo>
                    <a:pt x="812434" y="571500"/>
                    <a:pt x="797378" y="601041"/>
                    <a:pt x="785244" y="617220"/>
                  </a:cubicBezTo>
                  <a:cubicBezTo>
                    <a:pt x="782704" y="629920"/>
                    <a:pt x="778913" y="642433"/>
                    <a:pt x="777624" y="655320"/>
                  </a:cubicBezTo>
                  <a:cubicBezTo>
                    <a:pt x="773824" y="693315"/>
                    <a:pt x="776282" y="731955"/>
                    <a:pt x="770004" y="769620"/>
                  </a:cubicBezTo>
                  <a:cubicBezTo>
                    <a:pt x="768498" y="778653"/>
                    <a:pt x="759844" y="784860"/>
                    <a:pt x="754764" y="792480"/>
                  </a:cubicBezTo>
                  <a:cubicBezTo>
                    <a:pt x="742064" y="789940"/>
                    <a:pt x="729616" y="784860"/>
                    <a:pt x="716664" y="784860"/>
                  </a:cubicBezTo>
                  <a:cubicBezTo>
                    <a:pt x="708632" y="784860"/>
                    <a:pt x="700988" y="788888"/>
                    <a:pt x="693804" y="792480"/>
                  </a:cubicBezTo>
                  <a:cubicBezTo>
                    <a:pt x="679293" y="799735"/>
                    <a:pt x="637987" y="825437"/>
                    <a:pt x="625224" y="838200"/>
                  </a:cubicBezTo>
                  <a:cubicBezTo>
                    <a:pt x="616244" y="847180"/>
                    <a:pt x="614087" y="863795"/>
                    <a:pt x="602364" y="868680"/>
                  </a:cubicBezTo>
                  <a:cubicBezTo>
                    <a:pt x="581133" y="877526"/>
                    <a:pt x="556644" y="873760"/>
                    <a:pt x="533784" y="876300"/>
                  </a:cubicBezTo>
                  <a:cubicBezTo>
                    <a:pt x="521084" y="883920"/>
                    <a:pt x="510052" y="895568"/>
                    <a:pt x="495684" y="899160"/>
                  </a:cubicBezTo>
                  <a:cubicBezTo>
                    <a:pt x="487892" y="901108"/>
                    <a:pt x="475031" y="899263"/>
                    <a:pt x="472824" y="891540"/>
                  </a:cubicBezTo>
                  <a:cubicBezTo>
                    <a:pt x="468579" y="876684"/>
                    <a:pt x="477904" y="861060"/>
                    <a:pt x="480444" y="845820"/>
                  </a:cubicBezTo>
                  <a:cubicBezTo>
                    <a:pt x="475364" y="835660"/>
                    <a:pt x="475134" y="820857"/>
                    <a:pt x="465204" y="815340"/>
                  </a:cubicBezTo>
                  <a:cubicBezTo>
                    <a:pt x="449504" y="806618"/>
                    <a:pt x="429192" y="812446"/>
                    <a:pt x="411864" y="807720"/>
                  </a:cubicBezTo>
                  <a:cubicBezTo>
                    <a:pt x="400905" y="804731"/>
                    <a:pt x="390835" y="798781"/>
                    <a:pt x="381384" y="792480"/>
                  </a:cubicBezTo>
                  <a:cubicBezTo>
                    <a:pt x="360250" y="778391"/>
                    <a:pt x="320424" y="746760"/>
                    <a:pt x="320424" y="746760"/>
                  </a:cubicBezTo>
                  <a:cubicBezTo>
                    <a:pt x="305273" y="686157"/>
                    <a:pt x="324485" y="746246"/>
                    <a:pt x="289944" y="685800"/>
                  </a:cubicBezTo>
                  <a:cubicBezTo>
                    <a:pt x="285959" y="678826"/>
                    <a:pt x="287466" y="669110"/>
                    <a:pt x="282324" y="662940"/>
                  </a:cubicBezTo>
                  <a:cubicBezTo>
                    <a:pt x="274194" y="653184"/>
                    <a:pt x="261761" y="648014"/>
                    <a:pt x="251844" y="640080"/>
                  </a:cubicBezTo>
                  <a:cubicBezTo>
                    <a:pt x="236353" y="627687"/>
                    <a:pt x="220951" y="615160"/>
                    <a:pt x="206124" y="601980"/>
                  </a:cubicBezTo>
                  <a:cubicBezTo>
                    <a:pt x="137331" y="540830"/>
                    <a:pt x="228035" y="620653"/>
                    <a:pt x="168024" y="548640"/>
                  </a:cubicBezTo>
                  <a:cubicBezTo>
                    <a:pt x="162161" y="541605"/>
                    <a:pt x="152784" y="538480"/>
                    <a:pt x="145164" y="533400"/>
                  </a:cubicBezTo>
                  <a:cubicBezTo>
                    <a:pt x="140906" y="520625"/>
                    <a:pt x="127095" y="482343"/>
                    <a:pt x="129924" y="472440"/>
                  </a:cubicBezTo>
                  <a:cubicBezTo>
                    <a:pt x="132440" y="463634"/>
                    <a:pt x="145164" y="462280"/>
                    <a:pt x="152784" y="457200"/>
                  </a:cubicBezTo>
                  <a:cubicBezTo>
                    <a:pt x="160404" y="467360"/>
                    <a:pt x="169343" y="476653"/>
                    <a:pt x="175644" y="487680"/>
                  </a:cubicBezTo>
                  <a:cubicBezTo>
                    <a:pt x="179629" y="494654"/>
                    <a:pt x="175644" y="508000"/>
                    <a:pt x="183264" y="510540"/>
                  </a:cubicBezTo>
                  <a:cubicBezTo>
                    <a:pt x="195551" y="514636"/>
                    <a:pt x="208664" y="505460"/>
                    <a:pt x="221364" y="502920"/>
                  </a:cubicBezTo>
                  <a:cubicBezTo>
                    <a:pt x="228984" y="497840"/>
                    <a:pt x="236033" y="491776"/>
                    <a:pt x="244224" y="487680"/>
                  </a:cubicBezTo>
                  <a:cubicBezTo>
                    <a:pt x="267717" y="475934"/>
                    <a:pt x="307030" y="475067"/>
                    <a:pt x="328044" y="472440"/>
                  </a:cubicBezTo>
                  <a:cubicBezTo>
                    <a:pt x="338204" y="462280"/>
                    <a:pt x="346832" y="450311"/>
                    <a:pt x="358524" y="441960"/>
                  </a:cubicBezTo>
                  <a:cubicBezTo>
                    <a:pt x="365060" y="437291"/>
                    <a:pt x="374200" y="437932"/>
                    <a:pt x="381384" y="434340"/>
                  </a:cubicBezTo>
                  <a:cubicBezTo>
                    <a:pt x="389575" y="430244"/>
                    <a:pt x="396624" y="424180"/>
                    <a:pt x="404244" y="419100"/>
                  </a:cubicBezTo>
                  <a:cubicBezTo>
                    <a:pt x="409324" y="411480"/>
                    <a:pt x="412592" y="402271"/>
                    <a:pt x="419484" y="396240"/>
                  </a:cubicBezTo>
                  <a:cubicBezTo>
                    <a:pt x="433268" y="384179"/>
                    <a:pt x="465204" y="365760"/>
                    <a:pt x="465204" y="365760"/>
                  </a:cubicBezTo>
                  <a:cubicBezTo>
                    <a:pt x="462664" y="355600"/>
                    <a:pt x="467390" y="338957"/>
                    <a:pt x="457584" y="335280"/>
                  </a:cubicBezTo>
                  <a:cubicBezTo>
                    <a:pt x="404964" y="315547"/>
                    <a:pt x="405621" y="349143"/>
                    <a:pt x="381384" y="373380"/>
                  </a:cubicBezTo>
                  <a:cubicBezTo>
                    <a:pt x="368026" y="386738"/>
                    <a:pt x="353017" y="391282"/>
                    <a:pt x="335664" y="396240"/>
                  </a:cubicBezTo>
                  <a:cubicBezTo>
                    <a:pt x="325594" y="399117"/>
                    <a:pt x="315344" y="401320"/>
                    <a:pt x="305184" y="403860"/>
                  </a:cubicBezTo>
                  <a:cubicBezTo>
                    <a:pt x="295024" y="398780"/>
                    <a:pt x="285084" y="393233"/>
                    <a:pt x="274704" y="388620"/>
                  </a:cubicBezTo>
                  <a:cubicBezTo>
                    <a:pt x="262205" y="383065"/>
                    <a:pt x="248612" y="379930"/>
                    <a:pt x="236604" y="373380"/>
                  </a:cubicBezTo>
                  <a:cubicBezTo>
                    <a:pt x="220524" y="364609"/>
                    <a:pt x="207267" y="351091"/>
                    <a:pt x="190884" y="342900"/>
                  </a:cubicBezTo>
                  <a:cubicBezTo>
                    <a:pt x="153220" y="324068"/>
                    <a:pt x="171180" y="331252"/>
                    <a:pt x="137544" y="320040"/>
                  </a:cubicBezTo>
                  <a:cubicBezTo>
                    <a:pt x="132464" y="309880"/>
                    <a:pt x="127940" y="299423"/>
                    <a:pt x="122304" y="289560"/>
                  </a:cubicBezTo>
                  <a:cubicBezTo>
                    <a:pt x="117760" y="281609"/>
                    <a:pt x="111160" y="274891"/>
                    <a:pt x="107064" y="266700"/>
                  </a:cubicBezTo>
                  <a:cubicBezTo>
                    <a:pt x="94669" y="241910"/>
                    <a:pt x="106042" y="242818"/>
                    <a:pt x="84204" y="220980"/>
                  </a:cubicBezTo>
                  <a:cubicBezTo>
                    <a:pt x="75224" y="212000"/>
                    <a:pt x="63884" y="205740"/>
                    <a:pt x="53724" y="198120"/>
                  </a:cubicBezTo>
                  <a:cubicBezTo>
                    <a:pt x="48652" y="182905"/>
                    <a:pt x="43793" y="156966"/>
                    <a:pt x="23244" y="152400"/>
                  </a:cubicBezTo>
                  <a:cubicBezTo>
                    <a:pt x="8162" y="149048"/>
                    <a:pt x="-2156" y="157480"/>
                    <a:pt x="384" y="144780"/>
                  </a:cubicBezTo>
                  <a:close/>
                </a:path>
              </a:pathLst>
            </a:custGeom>
            <a:ln w="381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Freeform: Shape 19">
              <a:extLst>
                <a:ext uri="{FF2B5EF4-FFF2-40B4-BE49-F238E27FC236}">
                  <a16:creationId xmlns:a16="http://schemas.microsoft.com/office/drawing/2014/main" id="{F6912A09-A24B-A7E7-BF80-52AA896BD897}"/>
                </a:ext>
              </a:extLst>
            </p:cNvPr>
            <p:cNvSpPr/>
            <p:nvPr/>
          </p:nvSpPr>
          <p:spPr>
            <a:xfrm>
              <a:off x="4186983" y="4232093"/>
              <a:ext cx="2295056" cy="2377661"/>
            </a:xfrm>
            <a:custGeom>
              <a:avLst/>
              <a:gdLst>
                <a:gd name="connsiteX0" fmla="*/ 365760 w 2286000"/>
                <a:gd name="connsiteY0" fmla="*/ 358140 h 2415540"/>
                <a:gd name="connsiteX1" fmla="*/ 342900 w 2286000"/>
                <a:gd name="connsiteY1" fmla="*/ 289560 h 2415540"/>
                <a:gd name="connsiteX2" fmla="*/ 350520 w 2286000"/>
                <a:gd name="connsiteY2" fmla="*/ 259080 h 2415540"/>
                <a:gd name="connsiteX3" fmla="*/ 403860 w 2286000"/>
                <a:gd name="connsiteY3" fmla="*/ 266700 h 2415540"/>
                <a:gd name="connsiteX4" fmla="*/ 426720 w 2286000"/>
                <a:gd name="connsiteY4" fmla="*/ 281940 h 2415540"/>
                <a:gd name="connsiteX5" fmla="*/ 449580 w 2286000"/>
                <a:gd name="connsiteY5" fmla="*/ 289560 h 2415540"/>
                <a:gd name="connsiteX6" fmla="*/ 525780 w 2286000"/>
                <a:gd name="connsiteY6" fmla="*/ 274320 h 2415540"/>
                <a:gd name="connsiteX7" fmla="*/ 548640 w 2286000"/>
                <a:gd name="connsiteY7" fmla="*/ 266700 h 2415540"/>
                <a:gd name="connsiteX8" fmla="*/ 579120 w 2286000"/>
                <a:gd name="connsiteY8" fmla="*/ 259080 h 2415540"/>
                <a:gd name="connsiteX9" fmla="*/ 586740 w 2286000"/>
                <a:gd name="connsiteY9" fmla="*/ 236220 h 2415540"/>
                <a:gd name="connsiteX10" fmla="*/ 640080 w 2286000"/>
                <a:gd name="connsiteY10" fmla="*/ 213360 h 2415540"/>
                <a:gd name="connsiteX11" fmla="*/ 708660 w 2286000"/>
                <a:gd name="connsiteY11" fmla="*/ 175260 h 2415540"/>
                <a:gd name="connsiteX12" fmla="*/ 739140 w 2286000"/>
                <a:gd name="connsiteY12" fmla="*/ 144780 h 2415540"/>
                <a:gd name="connsiteX13" fmla="*/ 754380 w 2286000"/>
                <a:gd name="connsiteY13" fmla="*/ 121920 h 2415540"/>
                <a:gd name="connsiteX14" fmla="*/ 723900 w 2286000"/>
                <a:gd name="connsiteY14" fmla="*/ 99060 h 2415540"/>
                <a:gd name="connsiteX15" fmla="*/ 746760 w 2286000"/>
                <a:gd name="connsiteY15" fmla="*/ 91440 h 2415540"/>
                <a:gd name="connsiteX16" fmla="*/ 716280 w 2286000"/>
                <a:gd name="connsiteY16" fmla="*/ 106680 h 2415540"/>
                <a:gd name="connsiteX17" fmla="*/ 693420 w 2286000"/>
                <a:gd name="connsiteY17" fmla="*/ 137160 h 2415540"/>
                <a:gd name="connsiteX18" fmla="*/ 670560 w 2286000"/>
                <a:gd name="connsiteY18" fmla="*/ 144780 h 2415540"/>
                <a:gd name="connsiteX19" fmla="*/ 609600 w 2286000"/>
                <a:gd name="connsiteY19" fmla="*/ 182880 h 2415540"/>
                <a:gd name="connsiteX20" fmla="*/ 601980 w 2286000"/>
                <a:gd name="connsiteY20" fmla="*/ 205740 h 2415540"/>
                <a:gd name="connsiteX21" fmla="*/ 624840 w 2286000"/>
                <a:gd name="connsiteY21" fmla="*/ 190500 h 2415540"/>
                <a:gd name="connsiteX22" fmla="*/ 670560 w 2286000"/>
                <a:gd name="connsiteY22" fmla="*/ 175260 h 2415540"/>
                <a:gd name="connsiteX23" fmla="*/ 708660 w 2286000"/>
                <a:gd name="connsiteY23" fmla="*/ 167640 h 2415540"/>
                <a:gd name="connsiteX24" fmla="*/ 632460 w 2286000"/>
                <a:gd name="connsiteY24" fmla="*/ 190500 h 2415540"/>
                <a:gd name="connsiteX25" fmla="*/ 609600 w 2286000"/>
                <a:gd name="connsiteY25" fmla="*/ 198120 h 2415540"/>
                <a:gd name="connsiteX26" fmla="*/ 632460 w 2286000"/>
                <a:gd name="connsiteY26" fmla="*/ 182880 h 2415540"/>
                <a:gd name="connsiteX27" fmla="*/ 662940 w 2286000"/>
                <a:gd name="connsiteY27" fmla="*/ 160020 h 2415540"/>
                <a:gd name="connsiteX28" fmla="*/ 762000 w 2286000"/>
                <a:gd name="connsiteY28" fmla="*/ 137160 h 2415540"/>
                <a:gd name="connsiteX29" fmla="*/ 754380 w 2286000"/>
                <a:gd name="connsiteY29" fmla="*/ 106680 h 2415540"/>
                <a:gd name="connsiteX30" fmla="*/ 762000 w 2286000"/>
                <a:gd name="connsiteY30" fmla="*/ 129540 h 2415540"/>
                <a:gd name="connsiteX31" fmla="*/ 754380 w 2286000"/>
                <a:gd name="connsiteY31" fmla="*/ 220980 h 2415540"/>
                <a:gd name="connsiteX32" fmla="*/ 762000 w 2286000"/>
                <a:gd name="connsiteY32" fmla="*/ 297180 h 2415540"/>
                <a:gd name="connsiteX33" fmla="*/ 769620 w 2286000"/>
                <a:gd name="connsiteY33" fmla="*/ 342900 h 2415540"/>
                <a:gd name="connsiteX34" fmla="*/ 777240 w 2286000"/>
                <a:gd name="connsiteY34" fmla="*/ 541020 h 2415540"/>
                <a:gd name="connsiteX35" fmla="*/ 792480 w 2286000"/>
                <a:gd name="connsiteY35" fmla="*/ 594360 h 2415540"/>
                <a:gd name="connsiteX36" fmla="*/ 815340 w 2286000"/>
                <a:gd name="connsiteY36" fmla="*/ 571500 h 2415540"/>
                <a:gd name="connsiteX37" fmla="*/ 822960 w 2286000"/>
                <a:gd name="connsiteY37" fmla="*/ 548640 h 2415540"/>
                <a:gd name="connsiteX38" fmla="*/ 906780 w 2286000"/>
                <a:gd name="connsiteY38" fmla="*/ 495300 h 2415540"/>
                <a:gd name="connsiteX39" fmla="*/ 952500 w 2286000"/>
                <a:gd name="connsiteY39" fmla="*/ 487680 h 2415540"/>
                <a:gd name="connsiteX40" fmla="*/ 982980 w 2286000"/>
                <a:gd name="connsiteY40" fmla="*/ 480060 h 2415540"/>
                <a:gd name="connsiteX41" fmla="*/ 1005840 w 2286000"/>
                <a:gd name="connsiteY41" fmla="*/ 464820 h 2415540"/>
                <a:gd name="connsiteX42" fmla="*/ 1036320 w 2286000"/>
                <a:gd name="connsiteY42" fmla="*/ 449580 h 2415540"/>
                <a:gd name="connsiteX43" fmla="*/ 1059180 w 2286000"/>
                <a:gd name="connsiteY43" fmla="*/ 419100 h 2415540"/>
                <a:gd name="connsiteX44" fmla="*/ 1120140 w 2286000"/>
                <a:gd name="connsiteY44" fmla="*/ 411480 h 2415540"/>
                <a:gd name="connsiteX45" fmla="*/ 1165860 w 2286000"/>
                <a:gd name="connsiteY45" fmla="*/ 403860 h 2415540"/>
                <a:gd name="connsiteX46" fmla="*/ 1318260 w 2286000"/>
                <a:gd name="connsiteY46" fmla="*/ 388620 h 2415540"/>
                <a:gd name="connsiteX47" fmla="*/ 1371600 w 2286000"/>
                <a:gd name="connsiteY47" fmla="*/ 373380 h 2415540"/>
                <a:gd name="connsiteX48" fmla="*/ 1264920 w 2286000"/>
                <a:gd name="connsiteY48" fmla="*/ 342900 h 2415540"/>
                <a:gd name="connsiteX49" fmla="*/ 1242060 w 2286000"/>
                <a:gd name="connsiteY49" fmla="*/ 312420 h 2415540"/>
                <a:gd name="connsiteX50" fmla="*/ 1356360 w 2286000"/>
                <a:gd name="connsiteY50" fmla="*/ 274320 h 2415540"/>
                <a:gd name="connsiteX51" fmla="*/ 1402080 w 2286000"/>
                <a:gd name="connsiteY51" fmla="*/ 251460 h 2415540"/>
                <a:gd name="connsiteX52" fmla="*/ 1478280 w 2286000"/>
                <a:gd name="connsiteY52" fmla="*/ 236220 h 2415540"/>
                <a:gd name="connsiteX53" fmla="*/ 1524000 w 2286000"/>
                <a:gd name="connsiteY53" fmla="*/ 220980 h 2415540"/>
                <a:gd name="connsiteX54" fmla="*/ 1546860 w 2286000"/>
                <a:gd name="connsiteY54" fmla="*/ 213360 h 2415540"/>
                <a:gd name="connsiteX55" fmla="*/ 1744980 w 2286000"/>
                <a:gd name="connsiteY55" fmla="*/ 205740 h 2415540"/>
                <a:gd name="connsiteX56" fmla="*/ 1775460 w 2286000"/>
                <a:gd name="connsiteY56" fmla="*/ 190500 h 2415540"/>
                <a:gd name="connsiteX57" fmla="*/ 1805940 w 2286000"/>
                <a:gd name="connsiteY57" fmla="*/ 129540 h 2415540"/>
                <a:gd name="connsiteX58" fmla="*/ 1813560 w 2286000"/>
                <a:gd name="connsiteY58" fmla="*/ 38100 h 2415540"/>
                <a:gd name="connsiteX59" fmla="*/ 1821180 w 2286000"/>
                <a:gd name="connsiteY59" fmla="*/ 60960 h 2415540"/>
                <a:gd name="connsiteX60" fmla="*/ 1836420 w 2286000"/>
                <a:gd name="connsiteY60" fmla="*/ 99060 h 2415540"/>
                <a:gd name="connsiteX61" fmla="*/ 1874520 w 2286000"/>
                <a:gd name="connsiteY61" fmla="*/ 114300 h 2415540"/>
                <a:gd name="connsiteX62" fmla="*/ 1920240 w 2286000"/>
                <a:gd name="connsiteY62" fmla="*/ 106680 h 2415540"/>
                <a:gd name="connsiteX63" fmla="*/ 1935480 w 2286000"/>
                <a:gd name="connsiteY63" fmla="*/ 83820 h 2415540"/>
                <a:gd name="connsiteX64" fmla="*/ 1958340 w 2286000"/>
                <a:gd name="connsiteY64" fmla="*/ 60960 h 2415540"/>
                <a:gd name="connsiteX65" fmla="*/ 1988820 w 2286000"/>
                <a:gd name="connsiteY65" fmla="*/ 15240 h 2415540"/>
                <a:gd name="connsiteX66" fmla="*/ 2049780 w 2286000"/>
                <a:gd name="connsiteY66" fmla="*/ 0 h 2415540"/>
                <a:gd name="connsiteX67" fmla="*/ 2247900 w 2286000"/>
                <a:gd name="connsiteY67" fmla="*/ 7620 h 2415540"/>
                <a:gd name="connsiteX68" fmla="*/ 2278380 w 2286000"/>
                <a:gd name="connsiteY68" fmla="*/ 22860 h 2415540"/>
                <a:gd name="connsiteX69" fmla="*/ 2286000 w 2286000"/>
                <a:gd name="connsiteY69" fmla="*/ 53340 h 2415540"/>
                <a:gd name="connsiteX70" fmla="*/ 2278380 w 2286000"/>
                <a:gd name="connsiteY70" fmla="*/ 91440 h 2415540"/>
                <a:gd name="connsiteX71" fmla="*/ 2232660 w 2286000"/>
                <a:gd name="connsiteY71" fmla="*/ 121920 h 2415540"/>
                <a:gd name="connsiteX72" fmla="*/ 2209800 w 2286000"/>
                <a:gd name="connsiteY72" fmla="*/ 137160 h 2415540"/>
                <a:gd name="connsiteX73" fmla="*/ 2186940 w 2286000"/>
                <a:gd name="connsiteY73" fmla="*/ 152400 h 2415540"/>
                <a:gd name="connsiteX74" fmla="*/ 2164080 w 2286000"/>
                <a:gd name="connsiteY74" fmla="*/ 160020 h 2415540"/>
                <a:gd name="connsiteX75" fmla="*/ 2141220 w 2286000"/>
                <a:gd name="connsiteY75" fmla="*/ 182880 h 2415540"/>
                <a:gd name="connsiteX76" fmla="*/ 2133600 w 2286000"/>
                <a:gd name="connsiteY76" fmla="*/ 205740 h 2415540"/>
                <a:gd name="connsiteX77" fmla="*/ 2110740 w 2286000"/>
                <a:gd name="connsiteY77" fmla="*/ 213360 h 2415540"/>
                <a:gd name="connsiteX78" fmla="*/ 2087880 w 2286000"/>
                <a:gd name="connsiteY78" fmla="*/ 236220 h 2415540"/>
                <a:gd name="connsiteX79" fmla="*/ 2042160 w 2286000"/>
                <a:gd name="connsiteY79" fmla="*/ 266700 h 2415540"/>
                <a:gd name="connsiteX80" fmla="*/ 2019300 w 2286000"/>
                <a:gd name="connsiteY80" fmla="*/ 281940 h 2415540"/>
                <a:gd name="connsiteX81" fmla="*/ 1981200 w 2286000"/>
                <a:gd name="connsiteY81" fmla="*/ 304800 h 2415540"/>
                <a:gd name="connsiteX82" fmla="*/ 1965960 w 2286000"/>
                <a:gd name="connsiteY82" fmla="*/ 327660 h 2415540"/>
                <a:gd name="connsiteX83" fmla="*/ 1943100 w 2286000"/>
                <a:gd name="connsiteY83" fmla="*/ 342900 h 2415540"/>
                <a:gd name="connsiteX84" fmla="*/ 1874520 w 2286000"/>
                <a:gd name="connsiteY84" fmla="*/ 365760 h 2415540"/>
                <a:gd name="connsiteX85" fmla="*/ 1851660 w 2286000"/>
                <a:gd name="connsiteY85" fmla="*/ 381000 h 2415540"/>
                <a:gd name="connsiteX86" fmla="*/ 1828800 w 2286000"/>
                <a:gd name="connsiteY86" fmla="*/ 388620 h 2415540"/>
                <a:gd name="connsiteX87" fmla="*/ 1805940 w 2286000"/>
                <a:gd name="connsiteY87" fmla="*/ 411480 h 2415540"/>
                <a:gd name="connsiteX88" fmla="*/ 1828800 w 2286000"/>
                <a:gd name="connsiteY88" fmla="*/ 419100 h 2415540"/>
                <a:gd name="connsiteX89" fmla="*/ 1828800 w 2286000"/>
                <a:gd name="connsiteY89" fmla="*/ 502920 h 2415540"/>
                <a:gd name="connsiteX90" fmla="*/ 1767840 w 2286000"/>
                <a:gd name="connsiteY90" fmla="*/ 510540 h 2415540"/>
                <a:gd name="connsiteX91" fmla="*/ 1729740 w 2286000"/>
                <a:gd name="connsiteY91" fmla="*/ 525780 h 2415540"/>
                <a:gd name="connsiteX92" fmla="*/ 1699260 w 2286000"/>
                <a:gd name="connsiteY92" fmla="*/ 541020 h 2415540"/>
                <a:gd name="connsiteX93" fmla="*/ 1638300 w 2286000"/>
                <a:gd name="connsiteY93" fmla="*/ 548640 h 2415540"/>
                <a:gd name="connsiteX94" fmla="*/ 1615440 w 2286000"/>
                <a:gd name="connsiteY94" fmla="*/ 586740 h 2415540"/>
                <a:gd name="connsiteX95" fmla="*/ 1562100 w 2286000"/>
                <a:gd name="connsiteY95" fmla="*/ 723900 h 2415540"/>
                <a:gd name="connsiteX96" fmla="*/ 1531620 w 2286000"/>
                <a:gd name="connsiteY96" fmla="*/ 708660 h 2415540"/>
                <a:gd name="connsiteX97" fmla="*/ 1524000 w 2286000"/>
                <a:gd name="connsiteY97" fmla="*/ 640080 h 2415540"/>
                <a:gd name="connsiteX98" fmla="*/ 1516380 w 2286000"/>
                <a:gd name="connsiteY98" fmla="*/ 617220 h 2415540"/>
                <a:gd name="connsiteX99" fmla="*/ 1493520 w 2286000"/>
                <a:gd name="connsiteY99" fmla="*/ 624840 h 2415540"/>
                <a:gd name="connsiteX100" fmla="*/ 1432560 w 2286000"/>
                <a:gd name="connsiteY100" fmla="*/ 670560 h 2415540"/>
                <a:gd name="connsiteX101" fmla="*/ 1424940 w 2286000"/>
                <a:gd name="connsiteY101" fmla="*/ 701040 h 2415540"/>
                <a:gd name="connsiteX102" fmla="*/ 1417320 w 2286000"/>
                <a:gd name="connsiteY102" fmla="*/ 739140 h 2415540"/>
                <a:gd name="connsiteX103" fmla="*/ 1371600 w 2286000"/>
                <a:gd name="connsiteY103" fmla="*/ 746760 h 2415540"/>
                <a:gd name="connsiteX104" fmla="*/ 1363980 w 2286000"/>
                <a:gd name="connsiteY104" fmla="*/ 1097280 h 2415540"/>
                <a:gd name="connsiteX105" fmla="*/ 1356360 w 2286000"/>
                <a:gd name="connsiteY105" fmla="*/ 1394460 h 2415540"/>
                <a:gd name="connsiteX106" fmla="*/ 1341120 w 2286000"/>
                <a:gd name="connsiteY106" fmla="*/ 1417320 h 2415540"/>
                <a:gd name="connsiteX107" fmla="*/ 1318260 w 2286000"/>
                <a:gd name="connsiteY107" fmla="*/ 1470660 h 2415540"/>
                <a:gd name="connsiteX108" fmla="*/ 1310640 w 2286000"/>
                <a:gd name="connsiteY108" fmla="*/ 1493520 h 2415540"/>
                <a:gd name="connsiteX109" fmla="*/ 1295400 w 2286000"/>
                <a:gd name="connsiteY109" fmla="*/ 1562100 h 2415540"/>
                <a:gd name="connsiteX110" fmla="*/ 1272540 w 2286000"/>
                <a:gd name="connsiteY110" fmla="*/ 1630680 h 2415540"/>
                <a:gd name="connsiteX111" fmla="*/ 1249680 w 2286000"/>
                <a:gd name="connsiteY111" fmla="*/ 1676400 h 2415540"/>
                <a:gd name="connsiteX112" fmla="*/ 1257300 w 2286000"/>
                <a:gd name="connsiteY112" fmla="*/ 1859280 h 2415540"/>
                <a:gd name="connsiteX113" fmla="*/ 1272540 w 2286000"/>
                <a:gd name="connsiteY113" fmla="*/ 1882140 h 2415540"/>
                <a:gd name="connsiteX114" fmla="*/ 1249680 w 2286000"/>
                <a:gd name="connsiteY114" fmla="*/ 1889760 h 2415540"/>
                <a:gd name="connsiteX115" fmla="*/ 1203960 w 2286000"/>
                <a:gd name="connsiteY115" fmla="*/ 1897380 h 2415540"/>
                <a:gd name="connsiteX116" fmla="*/ 1135380 w 2286000"/>
                <a:gd name="connsiteY116" fmla="*/ 1943100 h 2415540"/>
                <a:gd name="connsiteX117" fmla="*/ 1112520 w 2286000"/>
                <a:gd name="connsiteY117" fmla="*/ 1958340 h 2415540"/>
                <a:gd name="connsiteX118" fmla="*/ 1089660 w 2286000"/>
                <a:gd name="connsiteY118" fmla="*/ 1996440 h 2415540"/>
                <a:gd name="connsiteX119" fmla="*/ 1066800 w 2286000"/>
                <a:gd name="connsiteY119" fmla="*/ 2026920 h 2415540"/>
                <a:gd name="connsiteX120" fmla="*/ 1036320 w 2286000"/>
                <a:gd name="connsiteY120" fmla="*/ 2087880 h 2415540"/>
                <a:gd name="connsiteX121" fmla="*/ 952500 w 2286000"/>
                <a:gd name="connsiteY121" fmla="*/ 2103120 h 2415540"/>
                <a:gd name="connsiteX122" fmla="*/ 914400 w 2286000"/>
                <a:gd name="connsiteY122" fmla="*/ 2133600 h 2415540"/>
                <a:gd name="connsiteX123" fmla="*/ 876300 w 2286000"/>
                <a:gd name="connsiteY123" fmla="*/ 2179320 h 2415540"/>
                <a:gd name="connsiteX124" fmla="*/ 853440 w 2286000"/>
                <a:gd name="connsiteY124" fmla="*/ 2209800 h 2415540"/>
                <a:gd name="connsiteX125" fmla="*/ 838200 w 2286000"/>
                <a:gd name="connsiteY125" fmla="*/ 2240280 h 2415540"/>
                <a:gd name="connsiteX126" fmla="*/ 784860 w 2286000"/>
                <a:gd name="connsiteY126" fmla="*/ 2278380 h 2415540"/>
                <a:gd name="connsiteX127" fmla="*/ 754380 w 2286000"/>
                <a:gd name="connsiteY127" fmla="*/ 2286000 h 2415540"/>
                <a:gd name="connsiteX128" fmla="*/ 739140 w 2286000"/>
                <a:gd name="connsiteY128" fmla="*/ 2308860 h 2415540"/>
                <a:gd name="connsiteX129" fmla="*/ 693420 w 2286000"/>
                <a:gd name="connsiteY129" fmla="*/ 2369820 h 2415540"/>
                <a:gd name="connsiteX130" fmla="*/ 662940 w 2286000"/>
                <a:gd name="connsiteY130" fmla="*/ 2415540 h 2415540"/>
                <a:gd name="connsiteX131" fmla="*/ 647700 w 2286000"/>
                <a:gd name="connsiteY131" fmla="*/ 2392680 h 2415540"/>
                <a:gd name="connsiteX132" fmla="*/ 632460 w 2286000"/>
                <a:gd name="connsiteY132" fmla="*/ 2308860 h 2415540"/>
                <a:gd name="connsiteX133" fmla="*/ 601980 w 2286000"/>
                <a:gd name="connsiteY133" fmla="*/ 2301240 h 2415540"/>
                <a:gd name="connsiteX134" fmla="*/ 579120 w 2286000"/>
                <a:gd name="connsiteY134" fmla="*/ 2286000 h 2415540"/>
                <a:gd name="connsiteX135" fmla="*/ 609600 w 2286000"/>
                <a:gd name="connsiteY135" fmla="*/ 2255520 h 2415540"/>
                <a:gd name="connsiteX136" fmla="*/ 533400 w 2286000"/>
                <a:gd name="connsiteY136" fmla="*/ 2247900 h 2415540"/>
                <a:gd name="connsiteX137" fmla="*/ 548640 w 2286000"/>
                <a:gd name="connsiteY137" fmla="*/ 2225040 h 2415540"/>
                <a:gd name="connsiteX138" fmla="*/ 487680 w 2286000"/>
                <a:gd name="connsiteY138" fmla="*/ 2186940 h 2415540"/>
                <a:gd name="connsiteX139" fmla="*/ 457200 w 2286000"/>
                <a:gd name="connsiteY139" fmla="*/ 2164080 h 2415540"/>
                <a:gd name="connsiteX140" fmla="*/ 441960 w 2286000"/>
                <a:gd name="connsiteY140" fmla="*/ 2065020 h 2415540"/>
                <a:gd name="connsiteX141" fmla="*/ 411480 w 2286000"/>
                <a:gd name="connsiteY141" fmla="*/ 2004060 h 2415540"/>
                <a:gd name="connsiteX142" fmla="*/ 403860 w 2286000"/>
                <a:gd name="connsiteY142" fmla="*/ 1958340 h 2415540"/>
                <a:gd name="connsiteX143" fmla="*/ 426720 w 2286000"/>
                <a:gd name="connsiteY143" fmla="*/ 1805940 h 2415540"/>
                <a:gd name="connsiteX144" fmla="*/ 449580 w 2286000"/>
                <a:gd name="connsiteY144" fmla="*/ 1729740 h 2415540"/>
                <a:gd name="connsiteX145" fmla="*/ 396240 w 2286000"/>
                <a:gd name="connsiteY145" fmla="*/ 1714500 h 2415540"/>
                <a:gd name="connsiteX146" fmla="*/ 381000 w 2286000"/>
                <a:gd name="connsiteY146" fmla="*/ 1737360 h 2415540"/>
                <a:gd name="connsiteX147" fmla="*/ 403860 w 2286000"/>
                <a:gd name="connsiteY147" fmla="*/ 1813560 h 2415540"/>
                <a:gd name="connsiteX148" fmla="*/ 411480 w 2286000"/>
                <a:gd name="connsiteY148" fmla="*/ 1859280 h 2415540"/>
                <a:gd name="connsiteX149" fmla="*/ 426720 w 2286000"/>
                <a:gd name="connsiteY149" fmla="*/ 1828800 h 2415540"/>
                <a:gd name="connsiteX150" fmla="*/ 449580 w 2286000"/>
                <a:gd name="connsiteY150" fmla="*/ 1790700 h 2415540"/>
                <a:gd name="connsiteX151" fmla="*/ 411480 w 2286000"/>
                <a:gd name="connsiteY151" fmla="*/ 1821180 h 2415540"/>
                <a:gd name="connsiteX152" fmla="*/ 411480 w 2286000"/>
                <a:gd name="connsiteY152" fmla="*/ 1790700 h 2415540"/>
                <a:gd name="connsiteX153" fmla="*/ 396240 w 2286000"/>
                <a:gd name="connsiteY153" fmla="*/ 1767840 h 2415540"/>
                <a:gd name="connsiteX154" fmla="*/ 403860 w 2286000"/>
                <a:gd name="connsiteY154" fmla="*/ 1813560 h 2415540"/>
                <a:gd name="connsiteX155" fmla="*/ 411480 w 2286000"/>
                <a:gd name="connsiteY155" fmla="*/ 1783080 h 2415540"/>
                <a:gd name="connsiteX156" fmla="*/ 396240 w 2286000"/>
                <a:gd name="connsiteY156" fmla="*/ 1729740 h 2415540"/>
                <a:gd name="connsiteX157" fmla="*/ 358140 w 2286000"/>
                <a:gd name="connsiteY157" fmla="*/ 1668780 h 2415540"/>
                <a:gd name="connsiteX158" fmla="*/ 342900 w 2286000"/>
                <a:gd name="connsiteY158" fmla="*/ 1638300 h 2415540"/>
                <a:gd name="connsiteX159" fmla="*/ 297180 w 2286000"/>
                <a:gd name="connsiteY159" fmla="*/ 1615440 h 2415540"/>
                <a:gd name="connsiteX160" fmla="*/ 281940 w 2286000"/>
                <a:gd name="connsiteY160" fmla="*/ 1524000 h 2415540"/>
                <a:gd name="connsiteX161" fmla="*/ 274320 w 2286000"/>
                <a:gd name="connsiteY161" fmla="*/ 1493520 h 2415540"/>
                <a:gd name="connsiteX162" fmla="*/ 251460 w 2286000"/>
                <a:gd name="connsiteY162" fmla="*/ 1470660 h 2415540"/>
                <a:gd name="connsiteX163" fmla="*/ 205740 w 2286000"/>
                <a:gd name="connsiteY163" fmla="*/ 1417320 h 2415540"/>
                <a:gd name="connsiteX164" fmla="*/ 198120 w 2286000"/>
                <a:gd name="connsiteY164" fmla="*/ 1386840 h 2415540"/>
                <a:gd name="connsiteX165" fmla="*/ 182880 w 2286000"/>
                <a:gd name="connsiteY165" fmla="*/ 1341120 h 2415540"/>
                <a:gd name="connsiteX166" fmla="*/ 160020 w 2286000"/>
                <a:gd name="connsiteY166" fmla="*/ 1280160 h 2415540"/>
                <a:gd name="connsiteX167" fmla="*/ 152400 w 2286000"/>
                <a:gd name="connsiteY167" fmla="*/ 1150620 h 2415540"/>
                <a:gd name="connsiteX168" fmla="*/ 144780 w 2286000"/>
                <a:gd name="connsiteY168" fmla="*/ 1112520 h 2415540"/>
                <a:gd name="connsiteX169" fmla="*/ 129540 w 2286000"/>
                <a:gd name="connsiteY169" fmla="*/ 1021080 h 2415540"/>
                <a:gd name="connsiteX170" fmla="*/ 106680 w 2286000"/>
                <a:gd name="connsiteY170" fmla="*/ 990600 h 2415540"/>
                <a:gd name="connsiteX171" fmla="*/ 91440 w 2286000"/>
                <a:gd name="connsiteY171" fmla="*/ 929640 h 2415540"/>
                <a:gd name="connsiteX172" fmla="*/ 76200 w 2286000"/>
                <a:gd name="connsiteY172" fmla="*/ 861060 h 2415540"/>
                <a:gd name="connsiteX173" fmla="*/ 60960 w 2286000"/>
                <a:gd name="connsiteY173" fmla="*/ 830580 h 2415540"/>
                <a:gd name="connsiteX174" fmla="*/ 0 w 2286000"/>
                <a:gd name="connsiteY174" fmla="*/ 792480 h 2415540"/>
                <a:gd name="connsiteX175" fmla="*/ 7620 w 2286000"/>
                <a:gd name="connsiteY175" fmla="*/ 762000 h 2415540"/>
                <a:gd name="connsiteX176" fmla="*/ 53340 w 2286000"/>
                <a:gd name="connsiteY176" fmla="*/ 754380 h 2415540"/>
                <a:gd name="connsiteX177" fmla="*/ 60960 w 2286000"/>
                <a:gd name="connsiteY177" fmla="*/ 670560 h 2415540"/>
                <a:gd name="connsiteX178" fmla="*/ 68580 w 2286000"/>
                <a:gd name="connsiteY178" fmla="*/ 609600 h 2415540"/>
                <a:gd name="connsiteX179" fmla="*/ 83820 w 2286000"/>
                <a:gd name="connsiteY179" fmla="*/ 563880 h 2415540"/>
                <a:gd name="connsiteX180" fmla="*/ 91440 w 2286000"/>
                <a:gd name="connsiteY180" fmla="*/ 525780 h 2415540"/>
                <a:gd name="connsiteX181" fmla="*/ 83820 w 2286000"/>
                <a:gd name="connsiteY181" fmla="*/ 480060 h 2415540"/>
                <a:gd name="connsiteX182" fmla="*/ 76200 w 2286000"/>
                <a:gd name="connsiteY182" fmla="*/ 457200 h 2415540"/>
                <a:gd name="connsiteX183" fmla="*/ 106680 w 2286000"/>
                <a:gd name="connsiteY183" fmla="*/ 441960 h 2415540"/>
                <a:gd name="connsiteX184" fmla="*/ 175260 w 2286000"/>
                <a:gd name="connsiteY184" fmla="*/ 419100 h 2415540"/>
                <a:gd name="connsiteX185" fmla="*/ 228600 w 2286000"/>
                <a:gd name="connsiteY185" fmla="*/ 381000 h 2415540"/>
                <a:gd name="connsiteX186" fmla="*/ 335280 w 2286000"/>
                <a:gd name="connsiteY186" fmla="*/ 350520 h 2415540"/>
                <a:gd name="connsiteX187" fmla="*/ 365760 w 2286000"/>
                <a:gd name="connsiteY187" fmla="*/ 358140 h 241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86000" h="2415540">
                  <a:moveTo>
                    <a:pt x="365760" y="358140"/>
                  </a:moveTo>
                  <a:cubicBezTo>
                    <a:pt x="360916" y="346030"/>
                    <a:pt x="342900" y="305966"/>
                    <a:pt x="342900" y="289560"/>
                  </a:cubicBezTo>
                  <a:cubicBezTo>
                    <a:pt x="342900" y="279087"/>
                    <a:pt x="347980" y="269240"/>
                    <a:pt x="350520" y="259080"/>
                  </a:cubicBezTo>
                  <a:cubicBezTo>
                    <a:pt x="368300" y="261620"/>
                    <a:pt x="386657" y="261539"/>
                    <a:pt x="403860" y="266700"/>
                  </a:cubicBezTo>
                  <a:cubicBezTo>
                    <a:pt x="412632" y="269332"/>
                    <a:pt x="418529" y="277844"/>
                    <a:pt x="426720" y="281940"/>
                  </a:cubicBezTo>
                  <a:cubicBezTo>
                    <a:pt x="433904" y="285532"/>
                    <a:pt x="441960" y="287020"/>
                    <a:pt x="449580" y="289560"/>
                  </a:cubicBezTo>
                  <a:cubicBezTo>
                    <a:pt x="474980" y="284480"/>
                    <a:pt x="500540" y="280145"/>
                    <a:pt x="525780" y="274320"/>
                  </a:cubicBezTo>
                  <a:cubicBezTo>
                    <a:pt x="533606" y="272514"/>
                    <a:pt x="540917" y="268907"/>
                    <a:pt x="548640" y="266700"/>
                  </a:cubicBezTo>
                  <a:cubicBezTo>
                    <a:pt x="558710" y="263823"/>
                    <a:pt x="568960" y="261620"/>
                    <a:pt x="579120" y="259080"/>
                  </a:cubicBezTo>
                  <a:cubicBezTo>
                    <a:pt x="581660" y="251460"/>
                    <a:pt x="581722" y="242492"/>
                    <a:pt x="586740" y="236220"/>
                  </a:cubicBezTo>
                  <a:cubicBezTo>
                    <a:pt x="599896" y="219775"/>
                    <a:pt x="621777" y="217936"/>
                    <a:pt x="640080" y="213360"/>
                  </a:cubicBezTo>
                  <a:cubicBezTo>
                    <a:pt x="692483" y="178425"/>
                    <a:pt x="668424" y="188672"/>
                    <a:pt x="708660" y="175260"/>
                  </a:cubicBezTo>
                  <a:cubicBezTo>
                    <a:pt x="718820" y="165100"/>
                    <a:pt x="729789" y="155689"/>
                    <a:pt x="739140" y="144780"/>
                  </a:cubicBezTo>
                  <a:cubicBezTo>
                    <a:pt x="745100" y="137827"/>
                    <a:pt x="757276" y="130608"/>
                    <a:pt x="754380" y="121920"/>
                  </a:cubicBezTo>
                  <a:cubicBezTo>
                    <a:pt x="750364" y="109872"/>
                    <a:pt x="734060" y="106680"/>
                    <a:pt x="723900" y="99060"/>
                  </a:cubicBezTo>
                  <a:cubicBezTo>
                    <a:pt x="731520" y="96520"/>
                    <a:pt x="752440" y="85760"/>
                    <a:pt x="746760" y="91440"/>
                  </a:cubicBezTo>
                  <a:cubicBezTo>
                    <a:pt x="738728" y="99472"/>
                    <a:pt x="724905" y="99288"/>
                    <a:pt x="716280" y="106680"/>
                  </a:cubicBezTo>
                  <a:cubicBezTo>
                    <a:pt x="706637" y="114945"/>
                    <a:pt x="703176" y="129030"/>
                    <a:pt x="693420" y="137160"/>
                  </a:cubicBezTo>
                  <a:cubicBezTo>
                    <a:pt x="687250" y="142302"/>
                    <a:pt x="677943" y="141616"/>
                    <a:pt x="670560" y="144780"/>
                  </a:cubicBezTo>
                  <a:cubicBezTo>
                    <a:pt x="638018" y="158726"/>
                    <a:pt x="638772" y="161001"/>
                    <a:pt x="609600" y="182880"/>
                  </a:cubicBezTo>
                  <a:cubicBezTo>
                    <a:pt x="607060" y="190500"/>
                    <a:pt x="594796" y="202148"/>
                    <a:pt x="601980" y="205740"/>
                  </a:cubicBezTo>
                  <a:cubicBezTo>
                    <a:pt x="610171" y="209836"/>
                    <a:pt x="616471" y="194219"/>
                    <a:pt x="624840" y="190500"/>
                  </a:cubicBezTo>
                  <a:cubicBezTo>
                    <a:pt x="639520" y="183976"/>
                    <a:pt x="654808" y="178410"/>
                    <a:pt x="670560" y="175260"/>
                  </a:cubicBezTo>
                  <a:cubicBezTo>
                    <a:pt x="683260" y="172720"/>
                    <a:pt x="717818" y="158482"/>
                    <a:pt x="708660" y="167640"/>
                  </a:cubicBezTo>
                  <a:cubicBezTo>
                    <a:pt x="701417" y="174883"/>
                    <a:pt x="646964" y="186356"/>
                    <a:pt x="632460" y="190500"/>
                  </a:cubicBezTo>
                  <a:cubicBezTo>
                    <a:pt x="624737" y="192707"/>
                    <a:pt x="609600" y="206152"/>
                    <a:pt x="609600" y="198120"/>
                  </a:cubicBezTo>
                  <a:cubicBezTo>
                    <a:pt x="609600" y="188962"/>
                    <a:pt x="625008" y="188203"/>
                    <a:pt x="632460" y="182880"/>
                  </a:cubicBezTo>
                  <a:cubicBezTo>
                    <a:pt x="642794" y="175498"/>
                    <a:pt x="651581" y="165700"/>
                    <a:pt x="662940" y="160020"/>
                  </a:cubicBezTo>
                  <a:cubicBezTo>
                    <a:pt x="696411" y="143284"/>
                    <a:pt x="725501" y="142374"/>
                    <a:pt x="762000" y="137160"/>
                  </a:cubicBezTo>
                  <a:cubicBezTo>
                    <a:pt x="759460" y="127000"/>
                    <a:pt x="754380" y="117153"/>
                    <a:pt x="754380" y="106680"/>
                  </a:cubicBezTo>
                  <a:cubicBezTo>
                    <a:pt x="754380" y="98648"/>
                    <a:pt x="762000" y="121508"/>
                    <a:pt x="762000" y="129540"/>
                  </a:cubicBezTo>
                  <a:cubicBezTo>
                    <a:pt x="762000" y="160126"/>
                    <a:pt x="756920" y="190500"/>
                    <a:pt x="754380" y="220980"/>
                  </a:cubicBezTo>
                  <a:cubicBezTo>
                    <a:pt x="756920" y="246380"/>
                    <a:pt x="758834" y="271850"/>
                    <a:pt x="762000" y="297180"/>
                  </a:cubicBezTo>
                  <a:cubicBezTo>
                    <a:pt x="763916" y="312511"/>
                    <a:pt x="768656" y="327480"/>
                    <a:pt x="769620" y="342900"/>
                  </a:cubicBezTo>
                  <a:cubicBezTo>
                    <a:pt x="773743" y="408860"/>
                    <a:pt x="772844" y="475078"/>
                    <a:pt x="777240" y="541020"/>
                  </a:cubicBezTo>
                  <a:cubicBezTo>
                    <a:pt x="778037" y="552980"/>
                    <a:pt x="788275" y="581745"/>
                    <a:pt x="792480" y="594360"/>
                  </a:cubicBezTo>
                  <a:cubicBezTo>
                    <a:pt x="800100" y="586740"/>
                    <a:pt x="809362" y="580466"/>
                    <a:pt x="815340" y="571500"/>
                  </a:cubicBezTo>
                  <a:cubicBezTo>
                    <a:pt x="819795" y="564817"/>
                    <a:pt x="817280" y="554320"/>
                    <a:pt x="822960" y="548640"/>
                  </a:cubicBezTo>
                  <a:cubicBezTo>
                    <a:pt x="847473" y="524127"/>
                    <a:pt x="873381" y="502722"/>
                    <a:pt x="906780" y="495300"/>
                  </a:cubicBezTo>
                  <a:cubicBezTo>
                    <a:pt x="921862" y="491948"/>
                    <a:pt x="937350" y="490710"/>
                    <a:pt x="952500" y="487680"/>
                  </a:cubicBezTo>
                  <a:cubicBezTo>
                    <a:pt x="962769" y="485626"/>
                    <a:pt x="972820" y="482600"/>
                    <a:pt x="982980" y="480060"/>
                  </a:cubicBezTo>
                  <a:cubicBezTo>
                    <a:pt x="990600" y="474980"/>
                    <a:pt x="997889" y="469364"/>
                    <a:pt x="1005840" y="464820"/>
                  </a:cubicBezTo>
                  <a:cubicBezTo>
                    <a:pt x="1015703" y="459184"/>
                    <a:pt x="1027695" y="456972"/>
                    <a:pt x="1036320" y="449580"/>
                  </a:cubicBezTo>
                  <a:cubicBezTo>
                    <a:pt x="1045963" y="441315"/>
                    <a:pt x="1047618" y="424355"/>
                    <a:pt x="1059180" y="419100"/>
                  </a:cubicBezTo>
                  <a:cubicBezTo>
                    <a:pt x="1077823" y="410626"/>
                    <a:pt x="1099868" y="414376"/>
                    <a:pt x="1120140" y="411480"/>
                  </a:cubicBezTo>
                  <a:cubicBezTo>
                    <a:pt x="1135435" y="409295"/>
                    <a:pt x="1150495" y="405477"/>
                    <a:pt x="1165860" y="403860"/>
                  </a:cubicBezTo>
                  <a:cubicBezTo>
                    <a:pt x="1209188" y="399299"/>
                    <a:pt x="1272072" y="398517"/>
                    <a:pt x="1318260" y="388620"/>
                  </a:cubicBezTo>
                  <a:cubicBezTo>
                    <a:pt x="1336341" y="384745"/>
                    <a:pt x="1353820" y="378460"/>
                    <a:pt x="1371600" y="373380"/>
                  </a:cubicBezTo>
                  <a:cubicBezTo>
                    <a:pt x="1286271" y="309383"/>
                    <a:pt x="1422956" y="403683"/>
                    <a:pt x="1264920" y="342900"/>
                  </a:cubicBezTo>
                  <a:cubicBezTo>
                    <a:pt x="1253067" y="338341"/>
                    <a:pt x="1249680" y="322580"/>
                    <a:pt x="1242060" y="312420"/>
                  </a:cubicBezTo>
                  <a:cubicBezTo>
                    <a:pt x="1262038" y="252486"/>
                    <a:pt x="1237262" y="304094"/>
                    <a:pt x="1356360" y="274320"/>
                  </a:cubicBezTo>
                  <a:cubicBezTo>
                    <a:pt x="1372890" y="270187"/>
                    <a:pt x="1385817" y="256542"/>
                    <a:pt x="1402080" y="251460"/>
                  </a:cubicBezTo>
                  <a:cubicBezTo>
                    <a:pt x="1426804" y="243734"/>
                    <a:pt x="1453706" y="244411"/>
                    <a:pt x="1478280" y="236220"/>
                  </a:cubicBezTo>
                  <a:lnTo>
                    <a:pt x="1524000" y="220980"/>
                  </a:lnTo>
                  <a:cubicBezTo>
                    <a:pt x="1531620" y="218440"/>
                    <a:pt x="1538834" y="213669"/>
                    <a:pt x="1546860" y="213360"/>
                  </a:cubicBezTo>
                  <a:lnTo>
                    <a:pt x="1744980" y="205740"/>
                  </a:lnTo>
                  <a:cubicBezTo>
                    <a:pt x="1755140" y="200660"/>
                    <a:pt x="1766835" y="197892"/>
                    <a:pt x="1775460" y="190500"/>
                  </a:cubicBezTo>
                  <a:cubicBezTo>
                    <a:pt x="1800188" y="169305"/>
                    <a:pt x="1798881" y="157776"/>
                    <a:pt x="1805940" y="129540"/>
                  </a:cubicBezTo>
                  <a:cubicBezTo>
                    <a:pt x="1808480" y="99060"/>
                    <a:pt x="1806925" y="67957"/>
                    <a:pt x="1813560" y="38100"/>
                  </a:cubicBezTo>
                  <a:cubicBezTo>
                    <a:pt x="1815302" y="30259"/>
                    <a:pt x="1818360" y="53439"/>
                    <a:pt x="1821180" y="60960"/>
                  </a:cubicBezTo>
                  <a:cubicBezTo>
                    <a:pt x="1825983" y="73767"/>
                    <a:pt x="1826748" y="89388"/>
                    <a:pt x="1836420" y="99060"/>
                  </a:cubicBezTo>
                  <a:cubicBezTo>
                    <a:pt x="1846092" y="108732"/>
                    <a:pt x="1861820" y="109220"/>
                    <a:pt x="1874520" y="114300"/>
                  </a:cubicBezTo>
                  <a:cubicBezTo>
                    <a:pt x="1889760" y="111760"/>
                    <a:pt x="1906421" y="113590"/>
                    <a:pt x="1920240" y="106680"/>
                  </a:cubicBezTo>
                  <a:cubicBezTo>
                    <a:pt x="1928431" y="102584"/>
                    <a:pt x="1929617" y="90855"/>
                    <a:pt x="1935480" y="83820"/>
                  </a:cubicBezTo>
                  <a:cubicBezTo>
                    <a:pt x="1942379" y="75541"/>
                    <a:pt x="1950720" y="68580"/>
                    <a:pt x="1958340" y="60960"/>
                  </a:cubicBezTo>
                  <a:cubicBezTo>
                    <a:pt x="1964809" y="41552"/>
                    <a:pt x="1966396" y="25433"/>
                    <a:pt x="1988820" y="15240"/>
                  </a:cubicBezTo>
                  <a:cubicBezTo>
                    <a:pt x="2007888" y="6573"/>
                    <a:pt x="2049780" y="0"/>
                    <a:pt x="2049780" y="0"/>
                  </a:cubicBezTo>
                  <a:cubicBezTo>
                    <a:pt x="2115820" y="2540"/>
                    <a:pt x="2182139" y="1044"/>
                    <a:pt x="2247900" y="7620"/>
                  </a:cubicBezTo>
                  <a:cubicBezTo>
                    <a:pt x="2259203" y="8750"/>
                    <a:pt x="2271108" y="14134"/>
                    <a:pt x="2278380" y="22860"/>
                  </a:cubicBezTo>
                  <a:cubicBezTo>
                    <a:pt x="2285084" y="30905"/>
                    <a:pt x="2283460" y="43180"/>
                    <a:pt x="2286000" y="53340"/>
                  </a:cubicBezTo>
                  <a:cubicBezTo>
                    <a:pt x="2283460" y="66040"/>
                    <a:pt x="2286331" y="81217"/>
                    <a:pt x="2278380" y="91440"/>
                  </a:cubicBezTo>
                  <a:cubicBezTo>
                    <a:pt x="2267135" y="105898"/>
                    <a:pt x="2247900" y="111760"/>
                    <a:pt x="2232660" y="121920"/>
                  </a:cubicBezTo>
                  <a:lnTo>
                    <a:pt x="2209800" y="137160"/>
                  </a:lnTo>
                  <a:cubicBezTo>
                    <a:pt x="2202180" y="142240"/>
                    <a:pt x="2195628" y="149504"/>
                    <a:pt x="2186940" y="152400"/>
                  </a:cubicBezTo>
                  <a:lnTo>
                    <a:pt x="2164080" y="160020"/>
                  </a:lnTo>
                  <a:cubicBezTo>
                    <a:pt x="2156460" y="167640"/>
                    <a:pt x="2147198" y="173914"/>
                    <a:pt x="2141220" y="182880"/>
                  </a:cubicBezTo>
                  <a:cubicBezTo>
                    <a:pt x="2136765" y="189563"/>
                    <a:pt x="2139280" y="200060"/>
                    <a:pt x="2133600" y="205740"/>
                  </a:cubicBezTo>
                  <a:cubicBezTo>
                    <a:pt x="2127920" y="211420"/>
                    <a:pt x="2118360" y="210820"/>
                    <a:pt x="2110740" y="213360"/>
                  </a:cubicBezTo>
                  <a:cubicBezTo>
                    <a:pt x="2103120" y="220980"/>
                    <a:pt x="2096386" y="229604"/>
                    <a:pt x="2087880" y="236220"/>
                  </a:cubicBezTo>
                  <a:cubicBezTo>
                    <a:pt x="2073422" y="247465"/>
                    <a:pt x="2057400" y="256540"/>
                    <a:pt x="2042160" y="266700"/>
                  </a:cubicBezTo>
                  <a:cubicBezTo>
                    <a:pt x="2034540" y="271780"/>
                    <a:pt x="2027066" y="277086"/>
                    <a:pt x="2019300" y="281940"/>
                  </a:cubicBezTo>
                  <a:cubicBezTo>
                    <a:pt x="2006741" y="289790"/>
                    <a:pt x="1981200" y="304800"/>
                    <a:pt x="1981200" y="304800"/>
                  </a:cubicBezTo>
                  <a:cubicBezTo>
                    <a:pt x="1976120" y="312420"/>
                    <a:pt x="1972436" y="321184"/>
                    <a:pt x="1965960" y="327660"/>
                  </a:cubicBezTo>
                  <a:cubicBezTo>
                    <a:pt x="1959484" y="334136"/>
                    <a:pt x="1951291" y="338804"/>
                    <a:pt x="1943100" y="342900"/>
                  </a:cubicBezTo>
                  <a:cubicBezTo>
                    <a:pt x="1914406" y="357247"/>
                    <a:pt x="1903624" y="358484"/>
                    <a:pt x="1874520" y="365760"/>
                  </a:cubicBezTo>
                  <a:cubicBezTo>
                    <a:pt x="1866900" y="370840"/>
                    <a:pt x="1859851" y="376904"/>
                    <a:pt x="1851660" y="381000"/>
                  </a:cubicBezTo>
                  <a:cubicBezTo>
                    <a:pt x="1844476" y="384592"/>
                    <a:pt x="1835483" y="384165"/>
                    <a:pt x="1828800" y="388620"/>
                  </a:cubicBezTo>
                  <a:cubicBezTo>
                    <a:pt x="1819834" y="394598"/>
                    <a:pt x="1813560" y="403860"/>
                    <a:pt x="1805940" y="411480"/>
                  </a:cubicBezTo>
                  <a:cubicBezTo>
                    <a:pt x="1813560" y="414020"/>
                    <a:pt x="1822528" y="414082"/>
                    <a:pt x="1828800" y="419100"/>
                  </a:cubicBezTo>
                  <a:cubicBezTo>
                    <a:pt x="1852796" y="438297"/>
                    <a:pt x="1852808" y="481312"/>
                    <a:pt x="1828800" y="502920"/>
                  </a:cubicBezTo>
                  <a:cubicBezTo>
                    <a:pt x="1813579" y="516619"/>
                    <a:pt x="1788160" y="508000"/>
                    <a:pt x="1767840" y="510540"/>
                  </a:cubicBezTo>
                  <a:cubicBezTo>
                    <a:pt x="1755140" y="515620"/>
                    <a:pt x="1742239" y="520225"/>
                    <a:pt x="1729740" y="525780"/>
                  </a:cubicBezTo>
                  <a:cubicBezTo>
                    <a:pt x="1719360" y="530393"/>
                    <a:pt x="1710280" y="538265"/>
                    <a:pt x="1699260" y="541020"/>
                  </a:cubicBezTo>
                  <a:cubicBezTo>
                    <a:pt x="1679393" y="545987"/>
                    <a:pt x="1658620" y="546100"/>
                    <a:pt x="1638300" y="548640"/>
                  </a:cubicBezTo>
                  <a:cubicBezTo>
                    <a:pt x="1630680" y="561340"/>
                    <a:pt x="1621345" y="573158"/>
                    <a:pt x="1615440" y="586740"/>
                  </a:cubicBezTo>
                  <a:cubicBezTo>
                    <a:pt x="1595880" y="631727"/>
                    <a:pt x="1562100" y="723900"/>
                    <a:pt x="1562100" y="723900"/>
                  </a:cubicBezTo>
                  <a:cubicBezTo>
                    <a:pt x="1551940" y="718820"/>
                    <a:pt x="1536320" y="719001"/>
                    <a:pt x="1531620" y="708660"/>
                  </a:cubicBezTo>
                  <a:cubicBezTo>
                    <a:pt x="1522102" y="687721"/>
                    <a:pt x="1527781" y="662768"/>
                    <a:pt x="1524000" y="640080"/>
                  </a:cubicBezTo>
                  <a:cubicBezTo>
                    <a:pt x="1522680" y="632157"/>
                    <a:pt x="1518920" y="624840"/>
                    <a:pt x="1516380" y="617220"/>
                  </a:cubicBezTo>
                  <a:cubicBezTo>
                    <a:pt x="1508760" y="619760"/>
                    <a:pt x="1500296" y="620528"/>
                    <a:pt x="1493520" y="624840"/>
                  </a:cubicBezTo>
                  <a:cubicBezTo>
                    <a:pt x="1472091" y="638477"/>
                    <a:pt x="1432560" y="670560"/>
                    <a:pt x="1432560" y="670560"/>
                  </a:cubicBezTo>
                  <a:cubicBezTo>
                    <a:pt x="1430020" y="680720"/>
                    <a:pt x="1427212" y="690817"/>
                    <a:pt x="1424940" y="701040"/>
                  </a:cubicBezTo>
                  <a:cubicBezTo>
                    <a:pt x="1422130" y="713683"/>
                    <a:pt x="1427154" y="730711"/>
                    <a:pt x="1417320" y="739140"/>
                  </a:cubicBezTo>
                  <a:cubicBezTo>
                    <a:pt x="1405589" y="749195"/>
                    <a:pt x="1386840" y="744220"/>
                    <a:pt x="1371600" y="746760"/>
                  </a:cubicBezTo>
                  <a:cubicBezTo>
                    <a:pt x="1369060" y="863600"/>
                    <a:pt x="1366729" y="980445"/>
                    <a:pt x="1363980" y="1097280"/>
                  </a:cubicBezTo>
                  <a:cubicBezTo>
                    <a:pt x="1361649" y="1196345"/>
                    <a:pt x="1363420" y="1295619"/>
                    <a:pt x="1356360" y="1394460"/>
                  </a:cubicBezTo>
                  <a:cubicBezTo>
                    <a:pt x="1355708" y="1403595"/>
                    <a:pt x="1346200" y="1409700"/>
                    <a:pt x="1341120" y="1417320"/>
                  </a:cubicBezTo>
                  <a:cubicBezTo>
                    <a:pt x="1325261" y="1480755"/>
                    <a:pt x="1344572" y="1418037"/>
                    <a:pt x="1318260" y="1470660"/>
                  </a:cubicBezTo>
                  <a:cubicBezTo>
                    <a:pt x="1314668" y="1477844"/>
                    <a:pt x="1312588" y="1485728"/>
                    <a:pt x="1310640" y="1493520"/>
                  </a:cubicBezTo>
                  <a:cubicBezTo>
                    <a:pt x="1301376" y="1530576"/>
                    <a:pt x="1305830" y="1528203"/>
                    <a:pt x="1295400" y="1562100"/>
                  </a:cubicBezTo>
                  <a:cubicBezTo>
                    <a:pt x="1288314" y="1585131"/>
                    <a:pt x="1285906" y="1610630"/>
                    <a:pt x="1272540" y="1630680"/>
                  </a:cubicBezTo>
                  <a:cubicBezTo>
                    <a:pt x="1252845" y="1660223"/>
                    <a:pt x="1260196" y="1644852"/>
                    <a:pt x="1249680" y="1676400"/>
                  </a:cubicBezTo>
                  <a:cubicBezTo>
                    <a:pt x="1252220" y="1737360"/>
                    <a:pt x="1250562" y="1798640"/>
                    <a:pt x="1257300" y="1859280"/>
                  </a:cubicBezTo>
                  <a:cubicBezTo>
                    <a:pt x="1258311" y="1868382"/>
                    <a:pt x="1274761" y="1873255"/>
                    <a:pt x="1272540" y="1882140"/>
                  </a:cubicBezTo>
                  <a:cubicBezTo>
                    <a:pt x="1270592" y="1889932"/>
                    <a:pt x="1257521" y="1888018"/>
                    <a:pt x="1249680" y="1889760"/>
                  </a:cubicBezTo>
                  <a:cubicBezTo>
                    <a:pt x="1234598" y="1893112"/>
                    <a:pt x="1219200" y="1894840"/>
                    <a:pt x="1203960" y="1897380"/>
                  </a:cubicBezTo>
                  <a:lnTo>
                    <a:pt x="1135380" y="1943100"/>
                  </a:lnTo>
                  <a:lnTo>
                    <a:pt x="1112520" y="1958340"/>
                  </a:lnTo>
                  <a:cubicBezTo>
                    <a:pt x="1104900" y="1971040"/>
                    <a:pt x="1097875" y="1984117"/>
                    <a:pt x="1089660" y="1996440"/>
                  </a:cubicBezTo>
                  <a:cubicBezTo>
                    <a:pt x="1082615" y="2007007"/>
                    <a:pt x="1073199" y="2015950"/>
                    <a:pt x="1066800" y="2026920"/>
                  </a:cubicBezTo>
                  <a:cubicBezTo>
                    <a:pt x="1055353" y="2046544"/>
                    <a:pt x="1036320" y="2087880"/>
                    <a:pt x="1036320" y="2087880"/>
                  </a:cubicBezTo>
                  <a:cubicBezTo>
                    <a:pt x="1101307" y="2109542"/>
                    <a:pt x="1030327" y="2082639"/>
                    <a:pt x="952500" y="2103120"/>
                  </a:cubicBezTo>
                  <a:cubicBezTo>
                    <a:pt x="936772" y="2107259"/>
                    <a:pt x="926640" y="2122890"/>
                    <a:pt x="914400" y="2133600"/>
                  </a:cubicBezTo>
                  <a:cubicBezTo>
                    <a:pt x="887293" y="2157318"/>
                    <a:pt x="895623" y="2152267"/>
                    <a:pt x="876300" y="2179320"/>
                  </a:cubicBezTo>
                  <a:cubicBezTo>
                    <a:pt x="868918" y="2189654"/>
                    <a:pt x="860171" y="2199030"/>
                    <a:pt x="853440" y="2209800"/>
                  </a:cubicBezTo>
                  <a:cubicBezTo>
                    <a:pt x="847420" y="2219433"/>
                    <a:pt x="845592" y="2231655"/>
                    <a:pt x="838200" y="2240280"/>
                  </a:cubicBezTo>
                  <a:cubicBezTo>
                    <a:pt x="836689" y="2242043"/>
                    <a:pt x="792114" y="2275271"/>
                    <a:pt x="784860" y="2278380"/>
                  </a:cubicBezTo>
                  <a:cubicBezTo>
                    <a:pt x="775234" y="2282505"/>
                    <a:pt x="764540" y="2283460"/>
                    <a:pt x="754380" y="2286000"/>
                  </a:cubicBezTo>
                  <a:cubicBezTo>
                    <a:pt x="749300" y="2293620"/>
                    <a:pt x="744527" y="2301454"/>
                    <a:pt x="739140" y="2308860"/>
                  </a:cubicBezTo>
                  <a:cubicBezTo>
                    <a:pt x="724200" y="2329402"/>
                    <a:pt x="707509" y="2348686"/>
                    <a:pt x="693420" y="2369820"/>
                  </a:cubicBezTo>
                  <a:lnTo>
                    <a:pt x="662940" y="2415540"/>
                  </a:lnTo>
                  <a:cubicBezTo>
                    <a:pt x="657860" y="2407920"/>
                    <a:pt x="650216" y="2401486"/>
                    <a:pt x="647700" y="2392680"/>
                  </a:cubicBezTo>
                  <a:cubicBezTo>
                    <a:pt x="639898" y="2365375"/>
                    <a:pt x="645160" y="2334260"/>
                    <a:pt x="632460" y="2308860"/>
                  </a:cubicBezTo>
                  <a:cubicBezTo>
                    <a:pt x="627776" y="2299493"/>
                    <a:pt x="612140" y="2303780"/>
                    <a:pt x="601980" y="2301240"/>
                  </a:cubicBezTo>
                  <a:cubicBezTo>
                    <a:pt x="594360" y="2296160"/>
                    <a:pt x="582521" y="2294503"/>
                    <a:pt x="579120" y="2286000"/>
                  </a:cubicBezTo>
                  <a:cubicBezTo>
                    <a:pt x="569558" y="2262094"/>
                    <a:pt x="598842" y="2259106"/>
                    <a:pt x="609600" y="2255520"/>
                  </a:cubicBezTo>
                  <a:cubicBezTo>
                    <a:pt x="584200" y="2252980"/>
                    <a:pt x="556232" y="2259316"/>
                    <a:pt x="533400" y="2247900"/>
                  </a:cubicBezTo>
                  <a:cubicBezTo>
                    <a:pt x="525209" y="2243804"/>
                    <a:pt x="554135" y="2232366"/>
                    <a:pt x="548640" y="2225040"/>
                  </a:cubicBezTo>
                  <a:cubicBezTo>
                    <a:pt x="534263" y="2205870"/>
                    <a:pt x="506850" y="2201317"/>
                    <a:pt x="487680" y="2186940"/>
                  </a:cubicBezTo>
                  <a:lnTo>
                    <a:pt x="457200" y="2164080"/>
                  </a:lnTo>
                  <a:cubicBezTo>
                    <a:pt x="438007" y="2087309"/>
                    <a:pt x="463901" y="2196668"/>
                    <a:pt x="441960" y="2065020"/>
                  </a:cubicBezTo>
                  <a:cubicBezTo>
                    <a:pt x="438174" y="2042306"/>
                    <a:pt x="422766" y="2022871"/>
                    <a:pt x="411480" y="2004060"/>
                  </a:cubicBezTo>
                  <a:cubicBezTo>
                    <a:pt x="408940" y="1988820"/>
                    <a:pt x="403860" y="1973790"/>
                    <a:pt x="403860" y="1958340"/>
                  </a:cubicBezTo>
                  <a:cubicBezTo>
                    <a:pt x="403860" y="1926862"/>
                    <a:pt x="416822" y="1835635"/>
                    <a:pt x="426720" y="1805940"/>
                  </a:cubicBezTo>
                  <a:cubicBezTo>
                    <a:pt x="445272" y="1750285"/>
                    <a:pt x="438064" y="1775805"/>
                    <a:pt x="449580" y="1729740"/>
                  </a:cubicBezTo>
                  <a:cubicBezTo>
                    <a:pt x="442469" y="1727370"/>
                    <a:pt x="401024" y="1712905"/>
                    <a:pt x="396240" y="1714500"/>
                  </a:cubicBezTo>
                  <a:cubicBezTo>
                    <a:pt x="387552" y="1717396"/>
                    <a:pt x="386080" y="1729740"/>
                    <a:pt x="381000" y="1737360"/>
                  </a:cubicBezTo>
                  <a:cubicBezTo>
                    <a:pt x="390719" y="1766518"/>
                    <a:pt x="398102" y="1784770"/>
                    <a:pt x="403860" y="1813560"/>
                  </a:cubicBezTo>
                  <a:cubicBezTo>
                    <a:pt x="406890" y="1828710"/>
                    <a:pt x="408940" y="1844040"/>
                    <a:pt x="411480" y="1859280"/>
                  </a:cubicBezTo>
                  <a:cubicBezTo>
                    <a:pt x="416560" y="1849120"/>
                    <a:pt x="421203" y="1838730"/>
                    <a:pt x="426720" y="1828800"/>
                  </a:cubicBezTo>
                  <a:cubicBezTo>
                    <a:pt x="433913" y="1815853"/>
                    <a:pt x="462827" y="1797324"/>
                    <a:pt x="449580" y="1790700"/>
                  </a:cubicBezTo>
                  <a:cubicBezTo>
                    <a:pt x="435033" y="1783427"/>
                    <a:pt x="424180" y="1811020"/>
                    <a:pt x="411480" y="1821180"/>
                  </a:cubicBezTo>
                  <a:cubicBezTo>
                    <a:pt x="393060" y="1876441"/>
                    <a:pt x="414174" y="1817641"/>
                    <a:pt x="411480" y="1790700"/>
                  </a:cubicBezTo>
                  <a:cubicBezTo>
                    <a:pt x="410569" y="1781587"/>
                    <a:pt x="401320" y="1775460"/>
                    <a:pt x="396240" y="1767840"/>
                  </a:cubicBezTo>
                  <a:cubicBezTo>
                    <a:pt x="398780" y="1783080"/>
                    <a:pt x="392935" y="1802635"/>
                    <a:pt x="403860" y="1813560"/>
                  </a:cubicBezTo>
                  <a:cubicBezTo>
                    <a:pt x="411265" y="1820965"/>
                    <a:pt x="411480" y="1793553"/>
                    <a:pt x="411480" y="1783080"/>
                  </a:cubicBezTo>
                  <a:cubicBezTo>
                    <a:pt x="411480" y="1778197"/>
                    <a:pt x="399833" y="1736927"/>
                    <a:pt x="396240" y="1729740"/>
                  </a:cubicBezTo>
                  <a:cubicBezTo>
                    <a:pt x="367498" y="1672256"/>
                    <a:pt x="382319" y="1711093"/>
                    <a:pt x="358140" y="1668780"/>
                  </a:cubicBezTo>
                  <a:cubicBezTo>
                    <a:pt x="352504" y="1658917"/>
                    <a:pt x="350172" y="1647026"/>
                    <a:pt x="342900" y="1638300"/>
                  </a:cubicBezTo>
                  <a:cubicBezTo>
                    <a:pt x="331537" y="1624665"/>
                    <a:pt x="312783" y="1620641"/>
                    <a:pt x="297180" y="1615440"/>
                  </a:cubicBezTo>
                  <a:cubicBezTo>
                    <a:pt x="292100" y="1584960"/>
                    <a:pt x="287635" y="1554371"/>
                    <a:pt x="281940" y="1524000"/>
                  </a:cubicBezTo>
                  <a:cubicBezTo>
                    <a:pt x="280010" y="1513707"/>
                    <a:pt x="279516" y="1502613"/>
                    <a:pt x="274320" y="1493520"/>
                  </a:cubicBezTo>
                  <a:cubicBezTo>
                    <a:pt x="268973" y="1484164"/>
                    <a:pt x="258359" y="1478939"/>
                    <a:pt x="251460" y="1470660"/>
                  </a:cubicBezTo>
                  <a:cubicBezTo>
                    <a:pt x="193435" y="1401030"/>
                    <a:pt x="297318" y="1508898"/>
                    <a:pt x="205740" y="1417320"/>
                  </a:cubicBezTo>
                  <a:cubicBezTo>
                    <a:pt x="203200" y="1407160"/>
                    <a:pt x="201129" y="1396871"/>
                    <a:pt x="198120" y="1386840"/>
                  </a:cubicBezTo>
                  <a:cubicBezTo>
                    <a:pt x="193504" y="1371453"/>
                    <a:pt x="186030" y="1356872"/>
                    <a:pt x="182880" y="1341120"/>
                  </a:cubicBezTo>
                  <a:cubicBezTo>
                    <a:pt x="173464" y="1294040"/>
                    <a:pt x="182444" y="1313796"/>
                    <a:pt x="160020" y="1280160"/>
                  </a:cubicBezTo>
                  <a:cubicBezTo>
                    <a:pt x="157480" y="1236980"/>
                    <a:pt x="156316" y="1193697"/>
                    <a:pt x="152400" y="1150620"/>
                  </a:cubicBezTo>
                  <a:cubicBezTo>
                    <a:pt x="151227" y="1137722"/>
                    <a:pt x="146612" y="1125341"/>
                    <a:pt x="144780" y="1112520"/>
                  </a:cubicBezTo>
                  <a:cubicBezTo>
                    <a:pt x="143187" y="1101366"/>
                    <a:pt x="142019" y="1042918"/>
                    <a:pt x="129540" y="1021080"/>
                  </a:cubicBezTo>
                  <a:cubicBezTo>
                    <a:pt x="123239" y="1010053"/>
                    <a:pt x="114300" y="1000760"/>
                    <a:pt x="106680" y="990600"/>
                  </a:cubicBezTo>
                  <a:cubicBezTo>
                    <a:pt x="96105" y="958875"/>
                    <a:pt x="98796" y="970099"/>
                    <a:pt x="91440" y="929640"/>
                  </a:cubicBezTo>
                  <a:cubicBezTo>
                    <a:pt x="86152" y="900557"/>
                    <a:pt x="86807" y="885809"/>
                    <a:pt x="76200" y="861060"/>
                  </a:cubicBezTo>
                  <a:cubicBezTo>
                    <a:pt x="71725" y="850619"/>
                    <a:pt x="68352" y="839205"/>
                    <a:pt x="60960" y="830580"/>
                  </a:cubicBezTo>
                  <a:cubicBezTo>
                    <a:pt x="46122" y="813269"/>
                    <a:pt x="19720" y="802340"/>
                    <a:pt x="0" y="792480"/>
                  </a:cubicBezTo>
                  <a:cubicBezTo>
                    <a:pt x="2540" y="782320"/>
                    <a:pt x="-902" y="768087"/>
                    <a:pt x="7620" y="762000"/>
                  </a:cubicBezTo>
                  <a:cubicBezTo>
                    <a:pt x="20192" y="753020"/>
                    <a:pt x="45555" y="767726"/>
                    <a:pt x="53340" y="754380"/>
                  </a:cubicBezTo>
                  <a:cubicBezTo>
                    <a:pt x="67476" y="730146"/>
                    <a:pt x="58023" y="698461"/>
                    <a:pt x="60960" y="670560"/>
                  </a:cubicBezTo>
                  <a:cubicBezTo>
                    <a:pt x="63104" y="650194"/>
                    <a:pt x="64289" y="629624"/>
                    <a:pt x="68580" y="609600"/>
                  </a:cubicBezTo>
                  <a:cubicBezTo>
                    <a:pt x="71946" y="593892"/>
                    <a:pt x="79593" y="579378"/>
                    <a:pt x="83820" y="563880"/>
                  </a:cubicBezTo>
                  <a:cubicBezTo>
                    <a:pt x="87228" y="551385"/>
                    <a:pt x="88900" y="538480"/>
                    <a:pt x="91440" y="525780"/>
                  </a:cubicBezTo>
                  <a:cubicBezTo>
                    <a:pt x="88900" y="510540"/>
                    <a:pt x="87172" y="495142"/>
                    <a:pt x="83820" y="480060"/>
                  </a:cubicBezTo>
                  <a:cubicBezTo>
                    <a:pt x="82078" y="472219"/>
                    <a:pt x="72067" y="464088"/>
                    <a:pt x="76200" y="457200"/>
                  </a:cubicBezTo>
                  <a:cubicBezTo>
                    <a:pt x="82044" y="447460"/>
                    <a:pt x="96078" y="446038"/>
                    <a:pt x="106680" y="441960"/>
                  </a:cubicBezTo>
                  <a:cubicBezTo>
                    <a:pt x="129170" y="433310"/>
                    <a:pt x="152400" y="426720"/>
                    <a:pt x="175260" y="419100"/>
                  </a:cubicBezTo>
                  <a:cubicBezTo>
                    <a:pt x="179354" y="416030"/>
                    <a:pt x="219484" y="385052"/>
                    <a:pt x="228600" y="381000"/>
                  </a:cubicBezTo>
                  <a:cubicBezTo>
                    <a:pt x="256710" y="368507"/>
                    <a:pt x="307604" y="357439"/>
                    <a:pt x="335280" y="350520"/>
                  </a:cubicBezTo>
                  <a:lnTo>
                    <a:pt x="365760" y="358140"/>
                  </a:lnTo>
                  <a:close/>
                </a:path>
              </a:pathLst>
            </a:custGeom>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512087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9A1068-7F46-26CE-3FF5-8E9A7F9F5C34}"/>
              </a:ext>
            </a:extLst>
          </p:cNvPr>
          <p:cNvSpPr txBox="1"/>
          <p:nvPr/>
        </p:nvSpPr>
        <p:spPr>
          <a:xfrm>
            <a:off x="11656290" y="1351508"/>
            <a:ext cx="376378" cy="4154984"/>
          </a:xfrm>
          <a:prstGeom prst="rect">
            <a:avLst/>
          </a:prstGeom>
          <a:noFill/>
        </p:spPr>
        <p:txBody>
          <a:bodyPr wrap="square">
            <a:spAutoFit/>
          </a:bodyPr>
          <a:lstStyle/>
          <a:p>
            <a:pPr marL="0" indent="0" algn="ctr">
              <a:buNone/>
            </a:pPr>
            <a:r>
              <a:rPr lang="en-IN" sz="4400" dirty="0">
                <a:solidFill>
                  <a:srgbClr val="002060"/>
                </a:solidFill>
                <a:latin typeface="Algerian" panose="04020705040A02060702" pitchFamily="82" charset="0"/>
              </a:rPr>
              <a:t>CREDIT</a:t>
            </a:r>
          </a:p>
        </p:txBody>
      </p:sp>
      <p:sp>
        <p:nvSpPr>
          <p:cNvPr id="5" name="Title 1">
            <a:extLst>
              <a:ext uri="{FF2B5EF4-FFF2-40B4-BE49-F238E27FC236}">
                <a16:creationId xmlns:a16="http://schemas.microsoft.com/office/drawing/2014/main" id="{032653B0-D2A6-EFA7-0D49-0D593704FB97}"/>
              </a:ext>
            </a:extLst>
          </p:cNvPr>
          <p:cNvSpPr>
            <a:spLocks noGrp="1"/>
          </p:cNvSpPr>
          <p:nvPr>
            <p:ph type="title"/>
          </p:nvPr>
        </p:nvSpPr>
        <p:spPr>
          <a:xfrm>
            <a:off x="127115" y="3066614"/>
            <a:ext cx="491839" cy="927963"/>
          </a:xfrm>
        </p:spPr>
        <p:txBody>
          <a:bodyPr>
            <a:normAutofit fontScale="90000"/>
          </a:bodyPr>
          <a:lstStyle/>
          <a:p>
            <a:pPr algn="ctr"/>
            <a:r>
              <a:rPr lang="en-IN" dirty="0">
                <a:solidFill>
                  <a:srgbClr val="002060"/>
                </a:solidFill>
                <a:latin typeface="Algerian" panose="04020705040A02060702" pitchFamily="82" charset="0"/>
              </a:rPr>
              <a:t>AGRICULTURE</a:t>
            </a:r>
          </a:p>
        </p:txBody>
      </p:sp>
      <p:graphicFrame>
        <p:nvGraphicFramePr>
          <p:cNvPr id="2" name="Chart 1">
            <a:extLst>
              <a:ext uri="{FF2B5EF4-FFF2-40B4-BE49-F238E27FC236}">
                <a16:creationId xmlns:a16="http://schemas.microsoft.com/office/drawing/2014/main" id="{12267E32-D8CA-25E6-2B3B-62947899F630}"/>
              </a:ext>
            </a:extLst>
          </p:cNvPr>
          <p:cNvGraphicFramePr>
            <a:graphicFrameLocks/>
          </p:cNvGraphicFramePr>
          <p:nvPr>
            <p:extLst>
              <p:ext uri="{D42A27DB-BD31-4B8C-83A1-F6EECF244321}">
                <p14:modId xmlns:p14="http://schemas.microsoft.com/office/powerpoint/2010/main" val="2908540554"/>
              </p:ext>
            </p:extLst>
          </p:nvPr>
        </p:nvGraphicFramePr>
        <p:xfrm>
          <a:off x="4238354" y="1041840"/>
          <a:ext cx="7166246" cy="5536760"/>
        </p:xfrm>
        <a:graphic>
          <a:graphicData uri="http://schemas.openxmlformats.org/drawingml/2006/chart">
            <c:chart xmlns:c="http://schemas.openxmlformats.org/drawingml/2006/chart" xmlns:r="http://schemas.openxmlformats.org/officeDocument/2006/relationships" r:id="rId2"/>
          </a:graphicData>
        </a:graphic>
      </p:graphicFrame>
      <p:grpSp>
        <p:nvGrpSpPr>
          <p:cNvPr id="26" name="Group 25">
            <a:extLst>
              <a:ext uri="{FF2B5EF4-FFF2-40B4-BE49-F238E27FC236}">
                <a16:creationId xmlns:a16="http://schemas.microsoft.com/office/drawing/2014/main" id="{352092ED-EA02-227D-BDD2-A57890B4EBE6}"/>
              </a:ext>
            </a:extLst>
          </p:cNvPr>
          <p:cNvGrpSpPr/>
          <p:nvPr/>
        </p:nvGrpSpPr>
        <p:grpSpPr>
          <a:xfrm>
            <a:off x="1083502" y="181058"/>
            <a:ext cx="2690303" cy="2885556"/>
            <a:chOff x="2941929" y="60524"/>
            <a:chExt cx="6308141" cy="6648284"/>
          </a:xfrm>
        </p:grpSpPr>
        <p:pic>
          <p:nvPicPr>
            <p:cNvPr id="27" name="Picture 26">
              <a:extLst>
                <a:ext uri="{FF2B5EF4-FFF2-40B4-BE49-F238E27FC236}">
                  <a16:creationId xmlns:a16="http://schemas.microsoft.com/office/drawing/2014/main" id="{348827A9-0D56-8F07-B680-29E2A150858A}"/>
                </a:ext>
              </a:extLst>
            </p:cNvPr>
            <p:cNvPicPr>
              <a:picLocks noChangeAspect="1"/>
            </p:cNvPicPr>
            <p:nvPr/>
          </p:nvPicPr>
          <p:blipFill rotWithShape="1">
            <a:blip r:embed="rId3">
              <a:extLst>
                <a:ext uri="{28A0092B-C50C-407E-A947-70E740481C1C}">
                  <a14:useLocalDpi xmlns:a14="http://schemas.microsoft.com/office/drawing/2010/main" val="0"/>
                </a:ext>
              </a:extLst>
            </a:blip>
            <a:srcRect l="7500" t="15757" r="5524" b="8283"/>
            <a:stretch/>
          </p:blipFill>
          <p:spPr>
            <a:xfrm>
              <a:off x="2941929" y="60524"/>
              <a:ext cx="6308141" cy="6648284"/>
            </a:xfrm>
            <a:prstGeom prst="rect">
              <a:avLst/>
            </a:prstGeom>
            <a:ln>
              <a:noFill/>
            </a:ln>
            <a:effectLst>
              <a:outerShdw blurRad="292100" dist="139700" dir="2700000" algn="tl" rotWithShape="0">
                <a:srgbClr val="333333">
                  <a:alpha val="65000"/>
                </a:srgbClr>
              </a:outerShdw>
            </a:effectLst>
          </p:spPr>
        </p:pic>
        <p:grpSp>
          <p:nvGrpSpPr>
            <p:cNvPr id="28" name="Group 27">
              <a:extLst>
                <a:ext uri="{FF2B5EF4-FFF2-40B4-BE49-F238E27FC236}">
                  <a16:creationId xmlns:a16="http://schemas.microsoft.com/office/drawing/2014/main" id="{3E2EC683-DB9B-40C8-16D5-6ACEB32FF449}"/>
                </a:ext>
              </a:extLst>
            </p:cNvPr>
            <p:cNvGrpSpPr/>
            <p:nvPr/>
          </p:nvGrpSpPr>
          <p:grpSpPr>
            <a:xfrm>
              <a:off x="4283674" y="1408917"/>
              <a:ext cx="2209251" cy="3024962"/>
              <a:chOff x="4316851" y="1457960"/>
              <a:chExt cx="2175389" cy="3018902"/>
            </a:xfrm>
            <a:solidFill>
              <a:srgbClr val="FF0000"/>
            </a:solidFill>
          </p:grpSpPr>
          <p:sp>
            <p:nvSpPr>
              <p:cNvPr id="34" name="Freeform: Shape 33">
                <a:extLst>
                  <a:ext uri="{FF2B5EF4-FFF2-40B4-BE49-F238E27FC236}">
                    <a16:creationId xmlns:a16="http://schemas.microsoft.com/office/drawing/2014/main" id="{B2448A4E-3FF8-6BFA-4547-95F6A9F89991}"/>
                  </a:ext>
                </a:extLst>
              </p:cNvPr>
              <p:cNvSpPr/>
              <p:nvPr/>
            </p:nvSpPr>
            <p:spPr>
              <a:xfrm>
                <a:off x="4316851" y="1457960"/>
                <a:ext cx="2175389" cy="2758440"/>
              </a:xfrm>
              <a:custGeom>
                <a:avLst/>
                <a:gdLst>
                  <a:gd name="connsiteX0" fmla="*/ 1118749 w 2175389"/>
                  <a:gd name="connsiteY0" fmla="*/ 0 h 2758440"/>
                  <a:gd name="connsiteX1" fmla="*/ 1154309 w 2175389"/>
                  <a:gd name="connsiteY1" fmla="*/ 10160 h 2758440"/>
                  <a:gd name="connsiteX2" fmla="*/ 1154309 w 2175389"/>
                  <a:gd name="connsiteY2" fmla="*/ 50800 h 2758440"/>
                  <a:gd name="connsiteX3" fmla="*/ 1210189 w 2175389"/>
                  <a:gd name="connsiteY3" fmla="*/ 96520 h 2758440"/>
                  <a:gd name="connsiteX4" fmla="*/ 1205109 w 2175389"/>
                  <a:gd name="connsiteY4" fmla="*/ 111760 h 2758440"/>
                  <a:gd name="connsiteX5" fmla="*/ 1245749 w 2175389"/>
                  <a:gd name="connsiteY5" fmla="*/ 132080 h 2758440"/>
                  <a:gd name="connsiteX6" fmla="*/ 1260989 w 2175389"/>
                  <a:gd name="connsiteY6" fmla="*/ 137160 h 2758440"/>
                  <a:gd name="connsiteX7" fmla="*/ 1291469 w 2175389"/>
                  <a:gd name="connsiteY7" fmla="*/ 132080 h 2758440"/>
                  <a:gd name="connsiteX8" fmla="*/ 1271149 w 2175389"/>
                  <a:gd name="connsiteY8" fmla="*/ 121920 h 2758440"/>
                  <a:gd name="connsiteX9" fmla="*/ 1255909 w 2175389"/>
                  <a:gd name="connsiteY9" fmla="*/ 132080 h 2758440"/>
                  <a:gd name="connsiteX10" fmla="*/ 1271149 w 2175389"/>
                  <a:gd name="connsiteY10" fmla="*/ 162560 h 2758440"/>
                  <a:gd name="connsiteX11" fmla="*/ 1291469 w 2175389"/>
                  <a:gd name="connsiteY11" fmla="*/ 182880 h 2758440"/>
                  <a:gd name="connsiteX12" fmla="*/ 1332109 w 2175389"/>
                  <a:gd name="connsiteY12" fmla="*/ 187960 h 2758440"/>
                  <a:gd name="connsiteX13" fmla="*/ 1347349 w 2175389"/>
                  <a:gd name="connsiteY13" fmla="*/ 203200 h 2758440"/>
                  <a:gd name="connsiteX14" fmla="*/ 1367669 w 2175389"/>
                  <a:gd name="connsiteY14" fmla="*/ 213360 h 2758440"/>
                  <a:gd name="connsiteX15" fmla="*/ 1352429 w 2175389"/>
                  <a:gd name="connsiteY15" fmla="*/ 228600 h 2758440"/>
                  <a:gd name="connsiteX16" fmla="*/ 1357509 w 2175389"/>
                  <a:gd name="connsiteY16" fmla="*/ 254000 h 2758440"/>
                  <a:gd name="connsiteX17" fmla="*/ 1398149 w 2175389"/>
                  <a:gd name="connsiteY17" fmla="*/ 228600 h 2758440"/>
                  <a:gd name="connsiteX18" fmla="*/ 1372749 w 2175389"/>
                  <a:gd name="connsiteY18" fmla="*/ 223520 h 2758440"/>
                  <a:gd name="connsiteX19" fmla="*/ 1352429 w 2175389"/>
                  <a:gd name="connsiteY19" fmla="*/ 228600 h 2758440"/>
                  <a:gd name="connsiteX20" fmla="*/ 1403229 w 2175389"/>
                  <a:gd name="connsiteY20" fmla="*/ 254000 h 2758440"/>
                  <a:gd name="connsiteX21" fmla="*/ 1433709 w 2175389"/>
                  <a:gd name="connsiteY21" fmla="*/ 259080 h 2758440"/>
                  <a:gd name="connsiteX22" fmla="*/ 1474349 w 2175389"/>
                  <a:gd name="connsiteY22" fmla="*/ 284480 h 2758440"/>
                  <a:gd name="connsiteX23" fmla="*/ 1479429 w 2175389"/>
                  <a:gd name="connsiteY23" fmla="*/ 309880 h 2758440"/>
                  <a:gd name="connsiteX24" fmla="*/ 1474349 w 2175389"/>
                  <a:gd name="connsiteY24" fmla="*/ 330200 h 2758440"/>
                  <a:gd name="connsiteX25" fmla="*/ 1438789 w 2175389"/>
                  <a:gd name="connsiteY25" fmla="*/ 350520 h 2758440"/>
                  <a:gd name="connsiteX26" fmla="*/ 1418469 w 2175389"/>
                  <a:gd name="connsiteY26" fmla="*/ 360680 h 2758440"/>
                  <a:gd name="connsiteX27" fmla="*/ 1403229 w 2175389"/>
                  <a:gd name="connsiteY27" fmla="*/ 381000 h 2758440"/>
                  <a:gd name="connsiteX28" fmla="*/ 1382909 w 2175389"/>
                  <a:gd name="connsiteY28" fmla="*/ 386080 h 2758440"/>
                  <a:gd name="connsiteX29" fmla="*/ 1387989 w 2175389"/>
                  <a:gd name="connsiteY29" fmla="*/ 401320 h 2758440"/>
                  <a:gd name="connsiteX30" fmla="*/ 1393069 w 2175389"/>
                  <a:gd name="connsiteY30" fmla="*/ 426720 h 2758440"/>
                  <a:gd name="connsiteX31" fmla="*/ 1377829 w 2175389"/>
                  <a:gd name="connsiteY31" fmla="*/ 462280 h 2758440"/>
                  <a:gd name="connsiteX32" fmla="*/ 1352429 w 2175389"/>
                  <a:gd name="connsiteY32" fmla="*/ 513080 h 2758440"/>
                  <a:gd name="connsiteX33" fmla="*/ 1342269 w 2175389"/>
                  <a:gd name="connsiteY33" fmla="*/ 533400 h 2758440"/>
                  <a:gd name="connsiteX34" fmla="*/ 1332109 w 2175389"/>
                  <a:gd name="connsiteY34" fmla="*/ 553720 h 2758440"/>
                  <a:gd name="connsiteX35" fmla="*/ 1327029 w 2175389"/>
                  <a:gd name="connsiteY35" fmla="*/ 574040 h 2758440"/>
                  <a:gd name="connsiteX36" fmla="*/ 1342269 w 2175389"/>
                  <a:gd name="connsiteY36" fmla="*/ 645160 h 2758440"/>
                  <a:gd name="connsiteX37" fmla="*/ 1357509 w 2175389"/>
                  <a:gd name="connsiteY37" fmla="*/ 650240 h 2758440"/>
                  <a:gd name="connsiteX38" fmla="*/ 1372749 w 2175389"/>
                  <a:gd name="connsiteY38" fmla="*/ 635000 h 2758440"/>
                  <a:gd name="connsiteX39" fmla="*/ 1382909 w 2175389"/>
                  <a:gd name="connsiteY39" fmla="*/ 614680 h 2758440"/>
                  <a:gd name="connsiteX40" fmla="*/ 1387989 w 2175389"/>
                  <a:gd name="connsiteY40" fmla="*/ 629920 h 2758440"/>
                  <a:gd name="connsiteX41" fmla="*/ 1393069 w 2175389"/>
                  <a:gd name="connsiteY41" fmla="*/ 650240 h 2758440"/>
                  <a:gd name="connsiteX42" fmla="*/ 1438789 w 2175389"/>
                  <a:gd name="connsiteY42" fmla="*/ 675640 h 2758440"/>
                  <a:gd name="connsiteX43" fmla="*/ 1489589 w 2175389"/>
                  <a:gd name="connsiteY43" fmla="*/ 690880 h 2758440"/>
                  <a:gd name="connsiteX44" fmla="*/ 1540389 w 2175389"/>
                  <a:gd name="connsiteY44" fmla="*/ 711200 h 2758440"/>
                  <a:gd name="connsiteX45" fmla="*/ 1560709 w 2175389"/>
                  <a:gd name="connsiteY45" fmla="*/ 787400 h 2758440"/>
                  <a:gd name="connsiteX46" fmla="*/ 1586109 w 2175389"/>
                  <a:gd name="connsiteY46" fmla="*/ 792480 h 2758440"/>
                  <a:gd name="connsiteX47" fmla="*/ 1601349 w 2175389"/>
                  <a:gd name="connsiteY47" fmla="*/ 802640 h 2758440"/>
                  <a:gd name="connsiteX48" fmla="*/ 1687709 w 2175389"/>
                  <a:gd name="connsiteY48" fmla="*/ 812800 h 2758440"/>
                  <a:gd name="connsiteX49" fmla="*/ 1702949 w 2175389"/>
                  <a:gd name="connsiteY49" fmla="*/ 817880 h 2758440"/>
                  <a:gd name="connsiteX50" fmla="*/ 1713109 w 2175389"/>
                  <a:gd name="connsiteY50" fmla="*/ 833120 h 2758440"/>
                  <a:gd name="connsiteX51" fmla="*/ 1763909 w 2175389"/>
                  <a:gd name="connsiteY51" fmla="*/ 843280 h 2758440"/>
                  <a:gd name="connsiteX52" fmla="*/ 1789309 w 2175389"/>
                  <a:gd name="connsiteY52" fmla="*/ 858520 h 2758440"/>
                  <a:gd name="connsiteX53" fmla="*/ 1809629 w 2175389"/>
                  <a:gd name="connsiteY53" fmla="*/ 894080 h 2758440"/>
                  <a:gd name="connsiteX54" fmla="*/ 1850269 w 2175389"/>
                  <a:gd name="connsiteY54" fmla="*/ 899160 h 2758440"/>
                  <a:gd name="connsiteX55" fmla="*/ 1875669 w 2175389"/>
                  <a:gd name="connsiteY55" fmla="*/ 904240 h 2758440"/>
                  <a:gd name="connsiteX56" fmla="*/ 1890909 w 2175389"/>
                  <a:gd name="connsiteY56" fmla="*/ 919480 h 2758440"/>
                  <a:gd name="connsiteX57" fmla="*/ 1906149 w 2175389"/>
                  <a:gd name="connsiteY57" fmla="*/ 939800 h 2758440"/>
                  <a:gd name="connsiteX58" fmla="*/ 1921389 w 2175389"/>
                  <a:gd name="connsiteY58" fmla="*/ 944880 h 2758440"/>
                  <a:gd name="connsiteX59" fmla="*/ 1946789 w 2175389"/>
                  <a:gd name="connsiteY59" fmla="*/ 939800 h 2758440"/>
                  <a:gd name="connsiteX60" fmla="*/ 1951869 w 2175389"/>
                  <a:gd name="connsiteY60" fmla="*/ 924560 h 2758440"/>
                  <a:gd name="connsiteX61" fmla="*/ 1931549 w 2175389"/>
                  <a:gd name="connsiteY61" fmla="*/ 929640 h 2758440"/>
                  <a:gd name="connsiteX62" fmla="*/ 1946789 w 2175389"/>
                  <a:gd name="connsiteY62" fmla="*/ 919480 h 2758440"/>
                  <a:gd name="connsiteX63" fmla="*/ 1977269 w 2175389"/>
                  <a:gd name="connsiteY63" fmla="*/ 909320 h 2758440"/>
                  <a:gd name="connsiteX64" fmla="*/ 1992509 w 2175389"/>
                  <a:gd name="connsiteY64" fmla="*/ 919480 h 2758440"/>
                  <a:gd name="connsiteX65" fmla="*/ 2012829 w 2175389"/>
                  <a:gd name="connsiteY65" fmla="*/ 955040 h 2758440"/>
                  <a:gd name="connsiteX66" fmla="*/ 2002669 w 2175389"/>
                  <a:gd name="connsiteY66" fmla="*/ 924560 h 2758440"/>
                  <a:gd name="connsiteX67" fmla="*/ 2007749 w 2175389"/>
                  <a:gd name="connsiteY67" fmla="*/ 970280 h 2758440"/>
                  <a:gd name="connsiteX68" fmla="*/ 2043309 w 2175389"/>
                  <a:gd name="connsiteY68" fmla="*/ 995680 h 2758440"/>
                  <a:gd name="connsiteX69" fmla="*/ 2083949 w 2175389"/>
                  <a:gd name="connsiteY69" fmla="*/ 1046480 h 2758440"/>
                  <a:gd name="connsiteX70" fmla="*/ 2099189 w 2175389"/>
                  <a:gd name="connsiteY70" fmla="*/ 1056640 h 2758440"/>
                  <a:gd name="connsiteX71" fmla="*/ 2099189 w 2175389"/>
                  <a:gd name="connsiteY71" fmla="*/ 1112520 h 2758440"/>
                  <a:gd name="connsiteX72" fmla="*/ 2053469 w 2175389"/>
                  <a:gd name="connsiteY72" fmla="*/ 1117600 h 2758440"/>
                  <a:gd name="connsiteX73" fmla="*/ 2048389 w 2175389"/>
                  <a:gd name="connsiteY73" fmla="*/ 1132840 h 2758440"/>
                  <a:gd name="connsiteX74" fmla="*/ 2063629 w 2175389"/>
                  <a:gd name="connsiteY74" fmla="*/ 1137920 h 2758440"/>
                  <a:gd name="connsiteX75" fmla="*/ 2089029 w 2175389"/>
                  <a:gd name="connsiteY75" fmla="*/ 1148080 h 2758440"/>
                  <a:gd name="connsiteX76" fmla="*/ 2094109 w 2175389"/>
                  <a:gd name="connsiteY76" fmla="*/ 1163320 h 2758440"/>
                  <a:gd name="connsiteX77" fmla="*/ 2063629 w 2175389"/>
                  <a:gd name="connsiteY77" fmla="*/ 1198880 h 2758440"/>
                  <a:gd name="connsiteX78" fmla="*/ 2043309 w 2175389"/>
                  <a:gd name="connsiteY78" fmla="*/ 1214120 h 2758440"/>
                  <a:gd name="connsiteX79" fmla="*/ 2068709 w 2175389"/>
                  <a:gd name="connsiteY79" fmla="*/ 1239520 h 2758440"/>
                  <a:gd name="connsiteX80" fmla="*/ 2083949 w 2175389"/>
                  <a:gd name="connsiteY80" fmla="*/ 1244600 h 2758440"/>
                  <a:gd name="connsiteX81" fmla="*/ 2099189 w 2175389"/>
                  <a:gd name="connsiteY81" fmla="*/ 1254760 h 2758440"/>
                  <a:gd name="connsiteX82" fmla="*/ 2134749 w 2175389"/>
                  <a:gd name="connsiteY82" fmla="*/ 1264920 h 2758440"/>
                  <a:gd name="connsiteX83" fmla="*/ 2170309 w 2175389"/>
                  <a:gd name="connsiteY83" fmla="*/ 1295400 h 2758440"/>
                  <a:gd name="connsiteX84" fmla="*/ 2175389 w 2175389"/>
                  <a:gd name="connsiteY84" fmla="*/ 1310640 h 2758440"/>
                  <a:gd name="connsiteX85" fmla="*/ 2165229 w 2175389"/>
                  <a:gd name="connsiteY85" fmla="*/ 1325880 h 2758440"/>
                  <a:gd name="connsiteX86" fmla="*/ 2119509 w 2175389"/>
                  <a:gd name="connsiteY86" fmla="*/ 1341120 h 2758440"/>
                  <a:gd name="connsiteX87" fmla="*/ 2089029 w 2175389"/>
                  <a:gd name="connsiteY87" fmla="*/ 1336040 h 2758440"/>
                  <a:gd name="connsiteX88" fmla="*/ 2083949 w 2175389"/>
                  <a:gd name="connsiteY88" fmla="*/ 1320800 h 2758440"/>
                  <a:gd name="connsiteX89" fmla="*/ 2073789 w 2175389"/>
                  <a:gd name="connsiteY89" fmla="*/ 1295400 h 2758440"/>
                  <a:gd name="connsiteX90" fmla="*/ 2053469 w 2175389"/>
                  <a:gd name="connsiteY90" fmla="*/ 1300480 h 2758440"/>
                  <a:gd name="connsiteX91" fmla="*/ 2038229 w 2175389"/>
                  <a:gd name="connsiteY91" fmla="*/ 1315720 h 2758440"/>
                  <a:gd name="connsiteX92" fmla="*/ 2048389 w 2175389"/>
                  <a:gd name="connsiteY92" fmla="*/ 1351280 h 2758440"/>
                  <a:gd name="connsiteX93" fmla="*/ 2038229 w 2175389"/>
                  <a:gd name="connsiteY93" fmla="*/ 1366520 h 2758440"/>
                  <a:gd name="connsiteX94" fmla="*/ 1997589 w 2175389"/>
                  <a:gd name="connsiteY94" fmla="*/ 1386840 h 2758440"/>
                  <a:gd name="connsiteX95" fmla="*/ 1967109 w 2175389"/>
                  <a:gd name="connsiteY95" fmla="*/ 1407160 h 2758440"/>
                  <a:gd name="connsiteX96" fmla="*/ 1941709 w 2175389"/>
                  <a:gd name="connsiteY96" fmla="*/ 1412240 h 2758440"/>
                  <a:gd name="connsiteX97" fmla="*/ 1916309 w 2175389"/>
                  <a:gd name="connsiteY97" fmla="*/ 1422400 h 2758440"/>
                  <a:gd name="connsiteX98" fmla="*/ 1901069 w 2175389"/>
                  <a:gd name="connsiteY98" fmla="*/ 1427480 h 2758440"/>
                  <a:gd name="connsiteX99" fmla="*/ 1890909 w 2175389"/>
                  <a:gd name="connsiteY99" fmla="*/ 1447800 h 2758440"/>
                  <a:gd name="connsiteX100" fmla="*/ 1931549 w 2175389"/>
                  <a:gd name="connsiteY100" fmla="*/ 1457960 h 2758440"/>
                  <a:gd name="connsiteX101" fmla="*/ 1926469 w 2175389"/>
                  <a:gd name="connsiteY101" fmla="*/ 1508760 h 2758440"/>
                  <a:gd name="connsiteX102" fmla="*/ 1921389 w 2175389"/>
                  <a:gd name="connsiteY102" fmla="*/ 1549400 h 2758440"/>
                  <a:gd name="connsiteX103" fmla="*/ 1916309 w 2175389"/>
                  <a:gd name="connsiteY103" fmla="*/ 1630680 h 2758440"/>
                  <a:gd name="connsiteX104" fmla="*/ 1921389 w 2175389"/>
                  <a:gd name="connsiteY104" fmla="*/ 1651000 h 2758440"/>
                  <a:gd name="connsiteX105" fmla="*/ 1936629 w 2175389"/>
                  <a:gd name="connsiteY105" fmla="*/ 1656080 h 2758440"/>
                  <a:gd name="connsiteX106" fmla="*/ 1951869 w 2175389"/>
                  <a:gd name="connsiteY106" fmla="*/ 1666240 h 2758440"/>
                  <a:gd name="connsiteX107" fmla="*/ 1977269 w 2175389"/>
                  <a:gd name="connsiteY107" fmla="*/ 1701800 h 2758440"/>
                  <a:gd name="connsiteX108" fmla="*/ 1982349 w 2175389"/>
                  <a:gd name="connsiteY108" fmla="*/ 1747520 h 2758440"/>
                  <a:gd name="connsiteX109" fmla="*/ 1997589 w 2175389"/>
                  <a:gd name="connsiteY109" fmla="*/ 1757680 h 2758440"/>
                  <a:gd name="connsiteX110" fmla="*/ 2017909 w 2175389"/>
                  <a:gd name="connsiteY110" fmla="*/ 1783080 h 2758440"/>
                  <a:gd name="connsiteX111" fmla="*/ 2028069 w 2175389"/>
                  <a:gd name="connsiteY111" fmla="*/ 1803400 h 2758440"/>
                  <a:gd name="connsiteX112" fmla="*/ 2043309 w 2175389"/>
                  <a:gd name="connsiteY112" fmla="*/ 1823720 h 2758440"/>
                  <a:gd name="connsiteX113" fmla="*/ 2058549 w 2175389"/>
                  <a:gd name="connsiteY113" fmla="*/ 1869440 h 2758440"/>
                  <a:gd name="connsiteX114" fmla="*/ 2063629 w 2175389"/>
                  <a:gd name="connsiteY114" fmla="*/ 1884680 h 2758440"/>
                  <a:gd name="connsiteX115" fmla="*/ 2083949 w 2175389"/>
                  <a:gd name="connsiteY115" fmla="*/ 1894840 h 2758440"/>
                  <a:gd name="connsiteX116" fmla="*/ 2094109 w 2175389"/>
                  <a:gd name="connsiteY116" fmla="*/ 1935480 h 2758440"/>
                  <a:gd name="connsiteX117" fmla="*/ 2078869 w 2175389"/>
                  <a:gd name="connsiteY117" fmla="*/ 1945640 h 2758440"/>
                  <a:gd name="connsiteX118" fmla="*/ 2068709 w 2175389"/>
                  <a:gd name="connsiteY118" fmla="*/ 1960880 h 2758440"/>
                  <a:gd name="connsiteX119" fmla="*/ 2058549 w 2175389"/>
                  <a:gd name="connsiteY119" fmla="*/ 2006600 h 2758440"/>
                  <a:gd name="connsiteX120" fmla="*/ 2038229 w 2175389"/>
                  <a:gd name="connsiteY120" fmla="*/ 2026920 h 2758440"/>
                  <a:gd name="connsiteX121" fmla="*/ 2022989 w 2175389"/>
                  <a:gd name="connsiteY121" fmla="*/ 2047240 h 2758440"/>
                  <a:gd name="connsiteX122" fmla="*/ 1992509 w 2175389"/>
                  <a:gd name="connsiteY122" fmla="*/ 2057400 h 2758440"/>
                  <a:gd name="connsiteX123" fmla="*/ 1977269 w 2175389"/>
                  <a:gd name="connsiteY123" fmla="*/ 2062480 h 2758440"/>
                  <a:gd name="connsiteX124" fmla="*/ 1962029 w 2175389"/>
                  <a:gd name="connsiteY124" fmla="*/ 2087880 h 2758440"/>
                  <a:gd name="connsiteX125" fmla="*/ 1946789 w 2175389"/>
                  <a:gd name="connsiteY125" fmla="*/ 2108200 h 2758440"/>
                  <a:gd name="connsiteX126" fmla="*/ 1936629 w 2175389"/>
                  <a:gd name="connsiteY126" fmla="*/ 2138680 h 2758440"/>
                  <a:gd name="connsiteX127" fmla="*/ 1931549 w 2175389"/>
                  <a:gd name="connsiteY127" fmla="*/ 2209800 h 2758440"/>
                  <a:gd name="connsiteX128" fmla="*/ 1911229 w 2175389"/>
                  <a:gd name="connsiteY128" fmla="*/ 2219960 h 2758440"/>
                  <a:gd name="connsiteX129" fmla="*/ 1895989 w 2175389"/>
                  <a:gd name="connsiteY129" fmla="*/ 2250440 h 2758440"/>
                  <a:gd name="connsiteX130" fmla="*/ 1916309 w 2175389"/>
                  <a:gd name="connsiteY130" fmla="*/ 2240280 h 2758440"/>
                  <a:gd name="connsiteX131" fmla="*/ 1901069 w 2175389"/>
                  <a:gd name="connsiteY131" fmla="*/ 2255520 h 2758440"/>
                  <a:gd name="connsiteX132" fmla="*/ 1880749 w 2175389"/>
                  <a:gd name="connsiteY132" fmla="*/ 2270760 h 2758440"/>
                  <a:gd name="connsiteX133" fmla="*/ 1860429 w 2175389"/>
                  <a:gd name="connsiteY133" fmla="*/ 2275840 h 2758440"/>
                  <a:gd name="connsiteX134" fmla="*/ 1789309 w 2175389"/>
                  <a:gd name="connsiteY134" fmla="*/ 2280920 h 2758440"/>
                  <a:gd name="connsiteX135" fmla="*/ 1779149 w 2175389"/>
                  <a:gd name="connsiteY135" fmla="*/ 2296160 h 2758440"/>
                  <a:gd name="connsiteX136" fmla="*/ 1768989 w 2175389"/>
                  <a:gd name="connsiteY136" fmla="*/ 2311400 h 2758440"/>
                  <a:gd name="connsiteX137" fmla="*/ 1763909 w 2175389"/>
                  <a:gd name="connsiteY137" fmla="*/ 2336800 h 2758440"/>
                  <a:gd name="connsiteX138" fmla="*/ 1758829 w 2175389"/>
                  <a:gd name="connsiteY138" fmla="*/ 2352040 h 2758440"/>
                  <a:gd name="connsiteX139" fmla="*/ 1702949 w 2175389"/>
                  <a:gd name="connsiteY139" fmla="*/ 2357120 h 2758440"/>
                  <a:gd name="connsiteX140" fmla="*/ 1692789 w 2175389"/>
                  <a:gd name="connsiteY140" fmla="*/ 2341880 h 2758440"/>
                  <a:gd name="connsiteX141" fmla="*/ 1708029 w 2175389"/>
                  <a:gd name="connsiteY141" fmla="*/ 2382520 h 2758440"/>
                  <a:gd name="connsiteX142" fmla="*/ 1713109 w 2175389"/>
                  <a:gd name="connsiteY142" fmla="*/ 2402840 h 2758440"/>
                  <a:gd name="connsiteX143" fmla="*/ 1702949 w 2175389"/>
                  <a:gd name="connsiteY143" fmla="*/ 2494280 h 2758440"/>
                  <a:gd name="connsiteX144" fmla="*/ 1708029 w 2175389"/>
                  <a:gd name="connsiteY144" fmla="*/ 2534920 h 2758440"/>
                  <a:gd name="connsiteX145" fmla="*/ 1733429 w 2175389"/>
                  <a:gd name="connsiteY145" fmla="*/ 2540000 h 2758440"/>
                  <a:gd name="connsiteX146" fmla="*/ 1738509 w 2175389"/>
                  <a:gd name="connsiteY146" fmla="*/ 2570480 h 2758440"/>
                  <a:gd name="connsiteX147" fmla="*/ 1743589 w 2175389"/>
                  <a:gd name="connsiteY147" fmla="*/ 2595880 h 2758440"/>
                  <a:gd name="connsiteX148" fmla="*/ 1697869 w 2175389"/>
                  <a:gd name="connsiteY148" fmla="*/ 2560320 h 2758440"/>
                  <a:gd name="connsiteX149" fmla="*/ 1657229 w 2175389"/>
                  <a:gd name="connsiteY149" fmla="*/ 2550160 h 2758440"/>
                  <a:gd name="connsiteX150" fmla="*/ 1621669 w 2175389"/>
                  <a:gd name="connsiteY150" fmla="*/ 2555240 h 2758440"/>
                  <a:gd name="connsiteX151" fmla="*/ 1575949 w 2175389"/>
                  <a:gd name="connsiteY151" fmla="*/ 2565400 h 2758440"/>
                  <a:gd name="connsiteX152" fmla="*/ 1581029 w 2175389"/>
                  <a:gd name="connsiteY152" fmla="*/ 2595880 h 2758440"/>
                  <a:gd name="connsiteX153" fmla="*/ 1611509 w 2175389"/>
                  <a:gd name="connsiteY153" fmla="*/ 2606040 h 2758440"/>
                  <a:gd name="connsiteX154" fmla="*/ 1626749 w 2175389"/>
                  <a:gd name="connsiteY154" fmla="*/ 2616200 h 2758440"/>
                  <a:gd name="connsiteX155" fmla="*/ 1631829 w 2175389"/>
                  <a:gd name="connsiteY155" fmla="*/ 2651760 h 2758440"/>
                  <a:gd name="connsiteX156" fmla="*/ 1636909 w 2175389"/>
                  <a:gd name="connsiteY156" fmla="*/ 2667000 h 2758440"/>
                  <a:gd name="connsiteX157" fmla="*/ 1641989 w 2175389"/>
                  <a:gd name="connsiteY157" fmla="*/ 2758440 h 2758440"/>
                  <a:gd name="connsiteX158" fmla="*/ 1657229 w 2175389"/>
                  <a:gd name="connsiteY158" fmla="*/ 2606040 h 2758440"/>
                  <a:gd name="connsiteX159" fmla="*/ 1672469 w 2175389"/>
                  <a:gd name="connsiteY159" fmla="*/ 2529840 h 2758440"/>
                  <a:gd name="connsiteX160" fmla="*/ 1677549 w 2175389"/>
                  <a:gd name="connsiteY160" fmla="*/ 2484120 h 2758440"/>
                  <a:gd name="connsiteX161" fmla="*/ 1652149 w 2175389"/>
                  <a:gd name="connsiteY161" fmla="*/ 2428240 h 2758440"/>
                  <a:gd name="connsiteX162" fmla="*/ 1647069 w 2175389"/>
                  <a:gd name="connsiteY162" fmla="*/ 2407920 h 2758440"/>
                  <a:gd name="connsiteX163" fmla="*/ 1631829 w 2175389"/>
                  <a:gd name="connsiteY163" fmla="*/ 2402840 h 2758440"/>
                  <a:gd name="connsiteX164" fmla="*/ 1636909 w 2175389"/>
                  <a:gd name="connsiteY164" fmla="*/ 2453640 h 2758440"/>
                  <a:gd name="connsiteX165" fmla="*/ 1641989 w 2175389"/>
                  <a:gd name="connsiteY165" fmla="*/ 2473960 h 2758440"/>
                  <a:gd name="connsiteX166" fmla="*/ 1652149 w 2175389"/>
                  <a:gd name="connsiteY166" fmla="*/ 2514600 h 2758440"/>
                  <a:gd name="connsiteX167" fmla="*/ 1631829 w 2175389"/>
                  <a:gd name="connsiteY167" fmla="*/ 2611120 h 2758440"/>
                  <a:gd name="connsiteX168" fmla="*/ 1606429 w 2175389"/>
                  <a:gd name="connsiteY168" fmla="*/ 2570480 h 2758440"/>
                  <a:gd name="connsiteX169" fmla="*/ 1596269 w 2175389"/>
                  <a:gd name="connsiteY169" fmla="*/ 2631440 h 2758440"/>
                  <a:gd name="connsiteX170" fmla="*/ 1611509 w 2175389"/>
                  <a:gd name="connsiteY170" fmla="*/ 2677160 h 2758440"/>
                  <a:gd name="connsiteX171" fmla="*/ 1621669 w 2175389"/>
                  <a:gd name="connsiteY171" fmla="*/ 2707640 h 2758440"/>
                  <a:gd name="connsiteX172" fmla="*/ 1647069 w 2175389"/>
                  <a:gd name="connsiteY172" fmla="*/ 2743200 h 2758440"/>
                  <a:gd name="connsiteX173" fmla="*/ 1662309 w 2175389"/>
                  <a:gd name="connsiteY173" fmla="*/ 2738120 h 2758440"/>
                  <a:gd name="connsiteX174" fmla="*/ 1611509 w 2175389"/>
                  <a:gd name="connsiteY174" fmla="*/ 2722880 h 2758440"/>
                  <a:gd name="connsiteX175" fmla="*/ 1550549 w 2175389"/>
                  <a:gd name="connsiteY175" fmla="*/ 2727960 h 2758440"/>
                  <a:gd name="connsiteX176" fmla="*/ 1271149 w 2175389"/>
                  <a:gd name="connsiteY176" fmla="*/ 2717800 h 2758440"/>
                  <a:gd name="connsiteX177" fmla="*/ 1281309 w 2175389"/>
                  <a:gd name="connsiteY177" fmla="*/ 2702560 h 2758440"/>
                  <a:gd name="connsiteX178" fmla="*/ 1321949 w 2175389"/>
                  <a:gd name="connsiteY178" fmla="*/ 2682240 h 2758440"/>
                  <a:gd name="connsiteX179" fmla="*/ 1337189 w 2175389"/>
                  <a:gd name="connsiteY179" fmla="*/ 2672080 h 2758440"/>
                  <a:gd name="connsiteX180" fmla="*/ 1342269 w 2175389"/>
                  <a:gd name="connsiteY180" fmla="*/ 2651760 h 2758440"/>
                  <a:gd name="connsiteX181" fmla="*/ 1362589 w 2175389"/>
                  <a:gd name="connsiteY181" fmla="*/ 2656840 h 2758440"/>
                  <a:gd name="connsiteX182" fmla="*/ 1377829 w 2175389"/>
                  <a:gd name="connsiteY182" fmla="*/ 2667000 h 2758440"/>
                  <a:gd name="connsiteX183" fmla="*/ 1393069 w 2175389"/>
                  <a:gd name="connsiteY183" fmla="*/ 2672080 h 2758440"/>
                  <a:gd name="connsiteX184" fmla="*/ 1403229 w 2175389"/>
                  <a:gd name="connsiteY184" fmla="*/ 2656840 h 2758440"/>
                  <a:gd name="connsiteX185" fmla="*/ 1387989 w 2175389"/>
                  <a:gd name="connsiteY185" fmla="*/ 2641600 h 2758440"/>
                  <a:gd name="connsiteX186" fmla="*/ 1372749 w 2175389"/>
                  <a:gd name="connsiteY186" fmla="*/ 2636520 h 2758440"/>
                  <a:gd name="connsiteX187" fmla="*/ 1327029 w 2175389"/>
                  <a:gd name="connsiteY187" fmla="*/ 2631440 h 2758440"/>
                  <a:gd name="connsiteX188" fmla="*/ 1321949 w 2175389"/>
                  <a:gd name="connsiteY188" fmla="*/ 2611120 h 2758440"/>
                  <a:gd name="connsiteX189" fmla="*/ 1332109 w 2175389"/>
                  <a:gd name="connsiteY189" fmla="*/ 2585720 h 2758440"/>
                  <a:gd name="connsiteX190" fmla="*/ 1337189 w 2175389"/>
                  <a:gd name="connsiteY190" fmla="*/ 2570480 h 2758440"/>
                  <a:gd name="connsiteX191" fmla="*/ 1316869 w 2175389"/>
                  <a:gd name="connsiteY191" fmla="*/ 2519680 h 2758440"/>
                  <a:gd name="connsiteX192" fmla="*/ 1296549 w 2175389"/>
                  <a:gd name="connsiteY192" fmla="*/ 2524760 h 2758440"/>
                  <a:gd name="connsiteX193" fmla="*/ 1301629 w 2175389"/>
                  <a:gd name="connsiteY193" fmla="*/ 2514600 h 2758440"/>
                  <a:gd name="connsiteX194" fmla="*/ 1311789 w 2175389"/>
                  <a:gd name="connsiteY194" fmla="*/ 2494280 h 2758440"/>
                  <a:gd name="connsiteX195" fmla="*/ 1342269 w 2175389"/>
                  <a:gd name="connsiteY195" fmla="*/ 2484120 h 2758440"/>
                  <a:gd name="connsiteX196" fmla="*/ 1321949 w 2175389"/>
                  <a:gd name="connsiteY196" fmla="*/ 2473960 h 2758440"/>
                  <a:gd name="connsiteX197" fmla="*/ 1337189 w 2175389"/>
                  <a:gd name="connsiteY197" fmla="*/ 2438400 h 2758440"/>
                  <a:gd name="connsiteX198" fmla="*/ 1332109 w 2175389"/>
                  <a:gd name="connsiteY198" fmla="*/ 2423160 h 2758440"/>
                  <a:gd name="connsiteX199" fmla="*/ 1311789 w 2175389"/>
                  <a:gd name="connsiteY199" fmla="*/ 2387600 h 2758440"/>
                  <a:gd name="connsiteX200" fmla="*/ 1321949 w 2175389"/>
                  <a:gd name="connsiteY200" fmla="*/ 2367280 h 2758440"/>
                  <a:gd name="connsiteX201" fmla="*/ 1311789 w 2175389"/>
                  <a:gd name="connsiteY201" fmla="*/ 2336800 h 2758440"/>
                  <a:gd name="connsiteX202" fmla="*/ 1332109 w 2175389"/>
                  <a:gd name="connsiteY202" fmla="*/ 2311400 h 2758440"/>
                  <a:gd name="connsiteX203" fmla="*/ 1357509 w 2175389"/>
                  <a:gd name="connsiteY203" fmla="*/ 2306320 h 2758440"/>
                  <a:gd name="connsiteX204" fmla="*/ 1342269 w 2175389"/>
                  <a:gd name="connsiteY204" fmla="*/ 2291080 h 2758440"/>
                  <a:gd name="connsiteX205" fmla="*/ 1327029 w 2175389"/>
                  <a:gd name="connsiteY205" fmla="*/ 2270760 h 2758440"/>
                  <a:gd name="connsiteX206" fmla="*/ 1306709 w 2175389"/>
                  <a:gd name="connsiteY206" fmla="*/ 2255520 h 2758440"/>
                  <a:gd name="connsiteX207" fmla="*/ 1291469 w 2175389"/>
                  <a:gd name="connsiteY207" fmla="*/ 2219960 h 2758440"/>
                  <a:gd name="connsiteX208" fmla="*/ 1271149 w 2175389"/>
                  <a:gd name="connsiteY208" fmla="*/ 2204720 h 2758440"/>
                  <a:gd name="connsiteX209" fmla="*/ 1250829 w 2175389"/>
                  <a:gd name="connsiteY209" fmla="*/ 2199640 h 2758440"/>
                  <a:gd name="connsiteX210" fmla="*/ 1098429 w 2175389"/>
                  <a:gd name="connsiteY210" fmla="*/ 2204720 h 2758440"/>
                  <a:gd name="connsiteX211" fmla="*/ 1057789 w 2175389"/>
                  <a:gd name="connsiteY211" fmla="*/ 2184400 h 2758440"/>
                  <a:gd name="connsiteX212" fmla="*/ 1067949 w 2175389"/>
                  <a:gd name="connsiteY212" fmla="*/ 2164080 h 2758440"/>
                  <a:gd name="connsiteX213" fmla="*/ 1057789 w 2175389"/>
                  <a:gd name="connsiteY213" fmla="*/ 2169160 h 2758440"/>
                  <a:gd name="connsiteX214" fmla="*/ 1042549 w 2175389"/>
                  <a:gd name="connsiteY214" fmla="*/ 2174240 h 2758440"/>
                  <a:gd name="connsiteX215" fmla="*/ 1012069 w 2175389"/>
                  <a:gd name="connsiteY215" fmla="*/ 2189480 h 2758440"/>
                  <a:gd name="connsiteX216" fmla="*/ 930789 w 2175389"/>
                  <a:gd name="connsiteY216" fmla="*/ 2199640 h 2758440"/>
                  <a:gd name="connsiteX217" fmla="*/ 915549 w 2175389"/>
                  <a:gd name="connsiteY217" fmla="*/ 2204720 h 2758440"/>
                  <a:gd name="connsiteX218" fmla="*/ 844429 w 2175389"/>
                  <a:gd name="connsiteY218" fmla="*/ 2194560 h 2758440"/>
                  <a:gd name="connsiteX219" fmla="*/ 824109 w 2175389"/>
                  <a:gd name="connsiteY219" fmla="*/ 2199640 h 2758440"/>
                  <a:gd name="connsiteX220" fmla="*/ 803789 w 2175389"/>
                  <a:gd name="connsiteY220" fmla="*/ 2209800 h 2758440"/>
                  <a:gd name="connsiteX221" fmla="*/ 676789 w 2175389"/>
                  <a:gd name="connsiteY221" fmla="*/ 2204720 h 2758440"/>
                  <a:gd name="connsiteX222" fmla="*/ 692029 w 2175389"/>
                  <a:gd name="connsiteY222" fmla="*/ 2189480 h 2758440"/>
                  <a:gd name="connsiteX223" fmla="*/ 717429 w 2175389"/>
                  <a:gd name="connsiteY223" fmla="*/ 2174240 h 2758440"/>
                  <a:gd name="connsiteX224" fmla="*/ 722509 w 2175389"/>
                  <a:gd name="connsiteY224" fmla="*/ 2159000 h 2758440"/>
                  <a:gd name="connsiteX225" fmla="*/ 702189 w 2175389"/>
                  <a:gd name="connsiteY225" fmla="*/ 2148840 h 2758440"/>
                  <a:gd name="connsiteX226" fmla="*/ 686949 w 2175389"/>
                  <a:gd name="connsiteY226" fmla="*/ 2143760 h 2758440"/>
                  <a:gd name="connsiteX227" fmla="*/ 692029 w 2175389"/>
                  <a:gd name="connsiteY227" fmla="*/ 2159000 h 2758440"/>
                  <a:gd name="connsiteX228" fmla="*/ 554869 w 2175389"/>
                  <a:gd name="connsiteY228" fmla="*/ 2164080 h 2758440"/>
                  <a:gd name="connsiteX229" fmla="*/ 549789 w 2175389"/>
                  <a:gd name="connsiteY229" fmla="*/ 2184400 h 2758440"/>
                  <a:gd name="connsiteX230" fmla="*/ 519309 w 2175389"/>
                  <a:gd name="connsiteY230" fmla="*/ 2214880 h 2758440"/>
                  <a:gd name="connsiteX231" fmla="*/ 483749 w 2175389"/>
                  <a:gd name="connsiteY231" fmla="*/ 2250440 h 2758440"/>
                  <a:gd name="connsiteX232" fmla="*/ 468509 w 2175389"/>
                  <a:gd name="connsiteY232" fmla="*/ 2255520 h 2758440"/>
                  <a:gd name="connsiteX233" fmla="*/ 392309 w 2175389"/>
                  <a:gd name="connsiteY233" fmla="*/ 2245360 h 2758440"/>
                  <a:gd name="connsiteX234" fmla="*/ 377069 w 2175389"/>
                  <a:gd name="connsiteY234" fmla="*/ 2240280 h 2758440"/>
                  <a:gd name="connsiteX235" fmla="*/ 356749 w 2175389"/>
                  <a:gd name="connsiteY235" fmla="*/ 2225040 h 2758440"/>
                  <a:gd name="connsiteX236" fmla="*/ 366909 w 2175389"/>
                  <a:gd name="connsiteY236" fmla="*/ 2209800 h 2758440"/>
                  <a:gd name="connsiteX237" fmla="*/ 351669 w 2175389"/>
                  <a:gd name="connsiteY237" fmla="*/ 2199640 h 2758440"/>
                  <a:gd name="connsiteX238" fmla="*/ 250069 w 2175389"/>
                  <a:gd name="connsiteY238" fmla="*/ 2199640 h 2758440"/>
                  <a:gd name="connsiteX239" fmla="*/ 244989 w 2175389"/>
                  <a:gd name="connsiteY239" fmla="*/ 2184400 h 2758440"/>
                  <a:gd name="connsiteX240" fmla="*/ 224669 w 2175389"/>
                  <a:gd name="connsiteY240" fmla="*/ 2179320 h 2758440"/>
                  <a:gd name="connsiteX241" fmla="*/ 194189 w 2175389"/>
                  <a:gd name="connsiteY241" fmla="*/ 2164080 h 2758440"/>
                  <a:gd name="connsiteX242" fmla="*/ 178949 w 2175389"/>
                  <a:gd name="connsiteY242" fmla="*/ 2133600 h 2758440"/>
                  <a:gd name="connsiteX243" fmla="*/ 184029 w 2175389"/>
                  <a:gd name="connsiteY243" fmla="*/ 2113280 h 2758440"/>
                  <a:gd name="connsiteX244" fmla="*/ 67189 w 2175389"/>
                  <a:gd name="connsiteY244" fmla="*/ 2103120 h 2758440"/>
                  <a:gd name="connsiteX245" fmla="*/ 82429 w 2175389"/>
                  <a:gd name="connsiteY245" fmla="*/ 2072640 h 2758440"/>
                  <a:gd name="connsiteX246" fmla="*/ 46869 w 2175389"/>
                  <a:gd name="connsiteY246" fmla="*/ 2062480 h 2758440"/>
                  <a:gd name="connsiteX247" fmla="*/ 31629 w 2175389"/>
                  <a:gd name="connsiteY247" fmla="*/ 2057400 h 2758440"/>
                  <a:gd name="connsiteX248" fmla="*/ 11309 w 2175389"/>
                  <a:gd name="connsiteY248" fmla="*/ 2042160 h 2758440"/>
                  <a:gd name="connsiteX249" fmla="*/ 11309 w 2175389"/>
                  <a:gd name="connsiteY249" fmla="*/ 1991360 h 2758440"/>
                  <a:gd name="connsiteX250" fmla="*/ 16389 w 2175389"/>
                  <a:gd name="connsiteY250" fmla="*/ 1976120 h 2758440"/>
                  <a:gd name="connsiteX251" fmla="*/ 51949 w 2175389"/>
                  <a:gd name="connsiteY251" fmla="*/ 1960880 h 2758440"/>
                  <a:gd name="connsiteX252" fmla="*/ 36709 w 2175389"/>
                  <a:gd name="connsiteY252" fmla="*/ 1950720 h 2758440"/>
                  <a:gd name="connsiteX253" fmla="*/ 31629 w 2175389"/>
                  <a:gd name="connsiteY253" fmla="*/ 1935480 h 2758440"/>
                  <a:gd name="connsiteX254" fmla="*/ 41789 w 2175389"/>
                  <a:gd name="connsiteY254" fmla="*/ 1844040 h 2758440"/>
                  <a:gd name="connsiteX255" fmla="*/ 72269 w 2175389"/>
                  <a:gd name="connsiteY255" fmla="*/ 1849120 h 2758440"/>
                  <a:gd name="connsiteX256" fmla="*/ 87509 w 2175389"/>
                  <a:gd name="connsiteY256" fmla="*/ 1854200 h 2758440"/>
                  <a:gd name="connsiteX257" fmla="*/ 92589 w 2175389"/>
                  <a:gd name="connsiteY257" fmla="*/ 1838960 h 2758440"/>
                  <a:gd name="connsiteX258" fmla="*/ 77349 w 2175389"/>
                  <a:gd name="connsiteY258" fmla="*/ 1798320 h 2758440"/>
                  <a:gd name="connsiteX259" fmla="*/ 82429 w 2175389"/>
                  <a:gd name="connsiteY259" fmla="*/ 1783080 h 2758440"/>
                  <a:gd name="connsiteX260" fmla="*/ 153549 w 2175389"/>
                  <a:gd name="connsiteY260" fmla="*/ 1783080 h 2758440"/>
                  <a:gd name="connsiteX261" fmla="*/ 143389 w 2175389"/>
                  <a:gd name="connsiteY261" fmla="*/ 1767840 h 2758440"/>
                  <a:gd name="connsiteX262" fmla="*/ 163709 w 2175389"/>
                  <a:gd name="connsiteY262" fmla="*/ 1737360 h 2758440"/>
                  <a:gd name="connsiteX263" fmla="*/ 184029 w 2175389"/>
                  <a:gd name="connsiteY263" fmla="*/ 1732280 h 2758440"/>
                  <a:gd name="connsiteX264" fmla="*/ 204349 w 2175389"/>
                  <a:gd name="connsiteY264" fmla="*/ 1717040 h 2758440"/>
                  <a:gd name="connsiteX265" fmla="*/ 219589 w 2175389"/>
                  <a:gd name="connsiteY265" fmla="*/ 1711960 h 2758440"/>
                  <a:gd name="connsiteX266" fmla="*/ 224669 w 2175389"/>
                  <a:gd name="connsiteY266" fmla="*/ 1676400 h 2758440"/>
                  <a:gd name="connsiteX267" fmla="*/ 229749 w 2175389"/>
                  <a:gd name="connsiteY267" fmla="*/ 1661160 h 2758440"/>
                  <a:gd name="connsiteX268" fmla="*/ 224669 w 2175389"/>
                  <a:gd name="connsiteY268" fmla="*/ 1645920 h 2758440"/>
                  <a:gd name="connsiteX269" fmla="*/ 219589 w 2175389"/>
                  <a:gd name="connsiteY269" fmla="*/ 1625600 h 2758440"/>
                  <a:gd name="connsiteX270" fmla="*/ 209429 w 2175389"/>
                  <a:gd name="connsiteY270" fmla="*/ 1605280 h 2758440"/>
                  <a:gd name="connsiteX271" fmla="*/ 219589 w 2175389"/>
                  <a:gd name="connsiteY271" fmla="*/ 1559560 h 2758440"/>
                  <a:gd name="connsiteX272" fmla="*/ 224669 w 2175389"/>
                  <a:gd name="connsiteY272" fmla="*/ 1544320 h 2758440"/>
                  <a:gd name="connsiteX273" fmla="*/ 229749 w 2175389"/>
                  <a:gd name="connsiteY273" fmla="*/ 1407160 h 2758440"/>
                  <a:gd name="connsiteX274" fmla="*/ 250069 w 2175389"/>
                  <a:gd name="connsiteY274" fmla="*/ 1417320 h 2758440"/>
                  <a:gd name="connsiteX275" fmla="*/ 255149 w 2175389"/>
                  <a:gd name="connsiteY275" fmla="*/ 1468120 h 2758440"/>
                  <a:gd name="connsiteX276" fmla="*/ 275469 w 2175389"/>
                  <a:gd name="connsiteY276" fmla="*/ 1407160 h 2758440"/>
                  <a:gd name="connsiteX277" fmla="*/ 290709 w 2175389"/>
                  <a:gd name="connsiteY277" fmla="*/ 1391920 h 2758440"/>
                  <a:gd name="connsiteX278" fmla="*/ 280549 w 2175389"/>
                  <a:gd name="connsiteY278" fmla="*/ 1422400 h 2758440"/>
                  <a:gd name="connsiteX279" fmla="*/ 250069 w 2175389"/>
                  <a:gd name="connsiteY279" fmla="*/ 1463040 h 2758440"/>
                  <a:gd name="connsiteX280" fmla="*/ 265309 w 2175389"/>
                  <a:gd name="connsiteY280" fmla="*/ 1478280 h 2758440"/>
                  <a:gd name="connsiteX281" fmla="*/ 331349 w 2175389"/>
                  <a:gd name="connsiteY281" fmla="*/ 1478280 h 2758440"/>
                  <a:gd name="connsiteX282" fmla="*/ 346589 w 2175389"/>
                  <a:gd name="connsiteY282" fmla="*/ 1468120 h 2758440"/>
                  <a:gd name="connsiteX283" fmla="*/ 371989 w 2175389"/>
                  <a:gd name="connsiteY283" fmla="*/ 1503680 h 2758440"/>
                  <a:gd name="connsiteX284" fmla="*/ 387229 w 2175389"/>
                  <a:gd name="connsiteY284" fmla="*/ 1518920 h 2758440"/>
                  <a:gd name="connsiteX285" fmla="*/ 392309 w 2175389"/>
                  <a:gd name="connsiteY285" fmla="*/ 1564640 h 2758440"/>
                  <a:gd name="connsiteX286" fmla="*/ 377069 w 2175389"/>
                  <a:gd name="connsiteY286" fmla="*/ 1584960 h 2758440"/>
                  <a:gd name="connsiteX287" fmla="*/ 351669 w 2175389"/>
                  <a:gd name="connsiteY287" fmla="*/ 1605280 h 2758440"/>
                  <a:gd name="connsiteX288" fmla="*/ 331349 w 2175389"/>
                  <a:gd name="connsiteY288" fmla="*/ 1625600 h 2758440"/>
                  <a:gd name="connsiteX289" fmla="*/ 346589 w 2175389"/>
                  <a:gd name="connsiteY289" fmla="*/ 1635760 h 2758440"/>
                  <a:gd name="connsiteX290" fmla="*/ 432949 w 2175389"/>
                  <a:gd name="connsiteY290" fmla="*/ 1625600 h 2758440"/>
                  <a:gd name="connsiteX291" fmla="*/ 463429 w 2175389"/>
                  <a:gd name="connsiteY291" fmla="*/ 1600200 h 2758440"/>
                  <a:gd name="connsiteX292" fmla="*/ 559949 w 2175389"/>
                  <a:gd name="connsiteY292" fmla="*/ 1584960 h 2758440"/>
                  <a:gd name="connsiteX293" fmla="*/ 610749 w 2175389"/>
                  <a:gd name="connsiteY293" fmla="*/ 1590040 h 2758440"/>
                  <a:gd name="connsiteX294" fmla="*/ 595509 w 2175389"/>
                  <a:gd name="connsiteY294" fmla="*/ 1600200 h 2758440"/>
                  <a:gd name="connsiteX295" fmla="*/ 631069 w 2175389"/>
                  <a:gd name="connsiteY295" fmla="*/ 1554480 h 2758440"/>
                  <a:gd name="connsiteX296" fmla="*/ 651389 w 2175389"/>
                  <a:gd name="connsiteY296" fmla="*/ 1539240 h 2758440"/>
                  <a:gd name="connsiteX297" fmla="*/ 702189 w 2175389"/>
                  <a:gd name="connsiteY297" fmla="*/ 1524000 h 2758440"/>
                  <a:gd name="connsiteX298" fmla="*/ 717429 w 2175389"/>
                  <a:gd name="connsiteY298" fmla="*/ 1518920 h 2758440"/>
                  <a:gd name="connsiteX299" fmla="*/ 712349 w 2175389"/>
                  <a:gd name="connsiteY299" fmla="*/ 1503680 h 2758440"/>
                  <a:gd name="connsiteX300" fmla="*/ 697109 w 2175389"/>
                  <a:gd name="connsiteY300" fmla="*/ 1498600 h 2758440"/>
                  <a:gd name="connsiteX301" fmla="*/ 681869 w 2175389"/>
                  <a:gd name="connsiteY301" fmla="*/ 1488440 h 2758440"/>
                  <a:gd name="connsiteX302" fmla="*/ 651389 w 2175389"/>
                  <a:gd name="connsiteY302" fmla="*/ 1493520 h 2758440"/>
                  <a:gd name="connsiteX303" fmla="*/ 631069 w 2175389"/>
                  <a:gd name="connsiteY303" fmla="*/ 1498600 h 2758440"/>
                  <a:gd name="connsiteX304" fmla="*/ 625989 w 2175389"/>
                  <a:gd name="connsiteY304" fmla="*/ 1483360 h 2758440"/>
                  <a:gd name="connsiteX305" fmla="*/ 631069 w 2175389"/>
                  <a:gd name="connsiteY305" fmla="*/ 1463040 h 2758440"/>
                  <a:gd name="connsiteX306" fmla="*/ 697109 w 2175389"/>
                  <a:gd name="connsiteY306" fmla="*/ 1412240 h 2758440"/>
                  <a:gd name="connsiteX307" fmla="*/ 722509 w 2175389"/>
                  <a:gd name="connsiteY307" fmla="*/ 1371600 h 2758440"/>
                  <a:gd name="connsiteX308" fmla="*/ 727589 w 2175389"/>
                  <a:gd name="connsiteY308" fmla="*/ 1356360 h 2758440"/>
                  <a:gd name="connsiteX309" fmla="*/ 712349 w 2175389"/>
                  <a:gd name="connsiteY309" fmla="*/ 1351280 h 2758440"/>
                  <a:gd name="connsiteX310" fmla="*/ 671709 w 2175389"/>
                  <a:gd name="connsiteY310" fmla="*/ 1341120 h 2758440"/>
                  <a:gd name="connsiteX311" fmla="*/ 636149 w 2175389"/>
                  <a:gd name="connsiteY311" fmla="*/ 1325880 h 2758440"/>
                  <a:gd name="connsiteX312" fmla="*/ 605669 w 2175389"/>
                  <a:gd name="connsiteY312" fmla="*/ 1305560 h 2758440"/>
                  <a:gd name="connsiteX313" fmla="*/ 580269 w 2175389"/>
                  <a:gd name="connsiteY313" fmla="*/ 1275080 h 2758440"/>
                  <a:gd name="connsiteX314" fmla="*/ 565029 w 2175389"/>
                  <a:gd name="connsiteY314" fmla="*/ 1264920 h 2758440"/>
                  <a:gd name="connsiteX315" fmla="*/ 559949 w 2175389"/>
                  <a:gd name="connsiteY315" fmla="*/ 1219200 h 2758440"/>
                  <a:gd name="connsiteX316" fmla="*/ 580269 w 2175389"/>
                  <a:gd name="connsiteY316" fmla="*/ 1203960 h 2758440"/>
                  <a:gd name="connsiteX317" fmla="*/ 575189 w 2175389"/>
                  <a:gd name="connsiteY317" fmla="*/ 1239520 h 2758440"/>
                  <a:gd name="connsiteX318" fmla="*/ 590429 w 2175389"/>
                  <a:gd name="connsiteY318" fmla="*/ 1234440 h 2758440"/>
                  <a:gd name="connsiteX319" fmla="*/ 605669 w 2175389"/>
                  <a:gd name="connsiteY319" fmla="*/ 1224280 h 2758440"/>
                  <a:gd name="connsiteX320" fmla="*/ 590429 w 2175389"/>
                  <a:gd name="connsiteY320" fmla="*/ 1214120 h 2758440"/>
                  <a:gd name="connsiteX321" fmla="*/ 636149 w 2175389"/>
                  <a:gd name="connsiteY321" fmla="*/ 1209040 h 2758440"/>
                  <a:gd name="connsiteX322" fmla="*/ 651389 w 2175389"/>
                  <a:gd name="connsiteY322" fmla="*/ 1203960 h 2758440"/>
                  <a:gd name="connsiteX323" fmla="*/ 666629 w 2175389"/>
                  <a:gd name="connsiteY323" fmla="*/ 1188720 h 2758440"/>
                  <a:gd name="connsiteX324" fmla="*/ 681869 w 2175389"/>
                  <a:gd name="connsiteY324" fmla="*/ 1178560 h 2758440"/>
                  <a:gd name="connsiteX325" fmla="*/ 702189 w 2175389"/>
                  <a:gd name="connsiteY325" fmla="*/ 1163320 h 2758440"/>
                  <a:gd name="connsiteX326" fmla="*/ 707269 w 2175389"/>
                  <a:gd name="connsiteY326" fmla="*/ 1148080 h 2758440"/>
                  <a:gd name="connsiteX327" fmla="*/ 758069 w 2175389"/>
                  <a:gd name="connsiteY327" fmla="*/ 1102360 h 2758440"/>
                  <a:gd name="connsiteX328" fmla="*/ 783469 w 2175389"/>
                  <a:gd name="connsiteY328" fmla="*/ 1092200 h 2758440"/>
                  <a:gd name="connsiteX329" fmla="*/ 813949 w 2175389"/>
                  <a:gd name="connsiteY329" fmla="*/ 1076960 h 2758440"/>
                  <a:gd name="connsiteX330" fmla="*/ 874909 w 2175389"/>
                  <a:gd name="connsiteY330" fmla="*/ 1056640 h 2758440"/>
                  <a:gd name="connsiteX331" fmla="*/ 885069 w 2175389"/>
                  <a:gd name="connsiteY331" fmla="*/ 1041400 h 2758440"/>
                  <a:gd name="connsiteX332" fmla="*/ 813949 w 2175389"/>
                  <a:gd name="connsiteY332" fmla="*/ 1005840 h 2758440"/>
                  <a:gd name="connsiteX333" fmla="*/ 803789 w 2175389"/>
                  <a:gd name="connsiteY333" fmla="*/ 990600 h 2758440"/>
                  <a:gd name="connsiteX334" fmla="*/ 798709 w 2175389"/>
                  <a:gd name="connsiteY334" fmla="*/ 919480 h 2758440"/>
                  <a:gd name="connsiteX335" fmla="*/ 778389 w 2175389"/>
                  <a:gd name="connsiteY335" fmla="*/ 914400 h 2758440"/>
                  <a:gd name="connsiteX336" fmla="*/ 763149 w 2175389"/>
                  <a:gd name="connsiteY336" fmla="*/ 909320 h 2758440"/>
                  <a:gd name="connsiteX337" fmla="*/ 752989 w 2175389"/>
                  <a:gd name="connsiteY337" fmla="*/ 817880 h 2758440"/>
                  <a:gd name="connsiteX338" fmla="*/ 763149 w 2175389"/>
                  <a:gd name="connsiteY338" fmla="*/ 787400 h 2758440"/>
                  <a:gd name="connsiteX339" fmla="*/ 752989 w 2175389"/>
                  <a:gd name="connsiteY339" fmla="*/ 711200 h 2758440"/>
                  <a:gd name="connsiteX340" fmla="*/ 747909 w 2175389"/>
                  <a:gd name="connsiteY340" fmla="*/ 660400 h 2758440"/>
                  <a:gd name="connsiteX341" fmla="*/ 763149 w 2175389"/>
                  <a:gd name="connsiteY341" fmla="*/ 640080 h 2758440"/>
                  <a:gd name="connsiteX342" fmla="*/ 773309 w 2175389"/>
                  <a:gd name="connsiteY342" fmla="*/ 624840 h 2758440"/>
                  <a:gd name="connsiteX343" fmla="*/ 752989 w 2175389"/>
                  <a:gd name="connsiteY343" fmla="*/ 599440 h 2758440"/>
                  <a:gd name="connsiteX344" fmla="*/ 747909 w 2175389"/>
                  <a:gd name="connsiteY344" fmla="*/ 579120 h 2758440"/>
                  <a:gd name="connsiteX345" fmla="*/ 727589 w 2175389"/>
                  <a:gd name="connsiteY345" fmla="*/ 523240 h 2758440"/>
                  <a:gd name="connsiteX346" fmla="*/ 717429 w 2175389"/>
                  <a:gd name="connsiteY346" fmla="*/ 508000 h 2758440"/>
                  <a:gd name="connsiteX347" fmla="*/ 722509 w 2175389"/>
                  <a:gd name="connsiteY347" fmla="*/ 492760 h 2758440"/>
                  <a:gd name="connsiteX348" fmla="*/ 732669 w 2175389"/>
                  <a:gd name="connsiteY348" fmla="*/ 345440 h 2758440"/>
                  <a:gd name="connsiteX349" fmla="*/ 747909 w 2175389"/>
                  <a:gd name="connsiteY349" fmla="*/ 340360 h 2758440"/>
                  <a:gd name="connsiteX350" fmla="*/ 783469 w 2175389"/>
                  <a:gd name="connsiteY350" fmla="*/ 320040 h 2758440"/>
                  <a:gd name="connsiteX351" fmla="*/ 793629 w 2175389"/>
                  <a:gd name="connsiteY351" fmla="*/ 304800 h 2758440"/>
                  <a:gd name="connsiteX352" fmla="*/ 803789 w 2175389"/>
                  <a:gd name="connsiteY352" fmla="*/ 279400 h 2758440"/>
                  <a:gd name="connsiteX353" fmla="*/ 819029 w 2175389"/>
                  <a:gd name="connsiteY353" fmla="*/ 269240 h 2758440"/>
                  <a:gd name="connsiteX354" fmla="*/ 839349 w 2175389"/>
                  <a:gd name="connsiteY354" fmla="*/ 254000 h 2758440"/>
                  <a:gd name="connsiteX355" fmla="*/ 854589 w 2175389"/>
                  <a:gd name="connsiteY355" fmla="*/ 238760 h 2758440"/>
                  <a:gd name="connsiteX356" fmla="*/ 869829 w 2175389"/>
                  <a:gd name="connsiteY356" fmla="*/ 233680 h 2758440"/>
                  <a:gd name="connsiteX357" fmla="*/ 849509 w 2175389"/>
                  <a:gd name="connsiteY357" fmla="*/ 213360 h 2758440"/>
                  <a:gd name="connsiteX358" fmla="*/ 844429 w 2175389"/>
                  <a:gd name="connsiteY358" fmla="*/ 193040 h 2758440"/>
                  <a:gd name="connsiteX359" fmla="*/ 839349 w 2175389"/>
                  <a:gd name="connsiteY359" fmla="*/ 177800 h 2758440"/>
                  <a:gd name="connsiteX360" fmla="*/ 854589 w 2175389"/>
                  <a:gd name="connsiteY360" fmla="*/ 172720 h 2758440"/>
                  <a:gd name="connsiteX361" fmla="*/ 895229 w 2175389"/>
                  <a:gd name="connsiteY361" fmla="*/ 132080 h 2758440"/>
                  <a:gd name="connsiteX362" fmla="*/ 900309 w 2175389"/>
                  <a:gd name="connsiteY362" fmla="*/ 96520 h 2758440"/>
                  <a:gd name="connsiteX363" fmla="*/ 910469 w 2175389"/>
                  <a:gd name="connsiteY363" fmla="*/ 81280 h 2758440"/>
                  <a:gd name="connsiteX364" fmla="*/ 946029 w 2175389"/>
                  <a:gd name="connsiteY364" fmla="*/ 60960 h 2758440"/>
                  <a:gd name="connsiteX365" fmla="*/ 981589 w 2175389"/>
                  <a:gd name="connsiteY365" fmla="*/ 66040 h 2758440"/>
                  <a:gd name="connsiteX366" fmla="*/ 996829 w 2175389"/>
                  <a:gd name="connsiteY366" fmla="*/ 76200 h 2758440"/>
                  <a:gd name="connsiteX367" fmla="*/ 1012069 w 2175389"/>
                  <a:gd name="connsiteY367" fmla="*/ 81280 h 2758440"/>
                  <a:gd name="connsiteX368" fmla="*/ 1037469 w 2175389"/>
                  <a:gd name="connsiteY368" fmla="*/ 91440 h 2758440"/>
                  <a:gd name="connsiteX369" fmla="*/ 1103509 w 2175389"/>
                  <a:gd name="connsiteY369" fmla="*/ 86360 h 2758440"/>
                  <a:gd name="connsiteX370" fmla="*/ 1098429 w 2175389"/>
                  <a:gd name="connsiteY370" fmla="*/ 55880 h 2758440"/>
                  <a:gd name="connsiteX371" fmla="*/ 1103509 w 2175389"/>
                  <a:gd name="connsiteY371" fmla="*/ 40640 h 2758440"/>
                  <a:gd name="connsiteX372" fmla="*/ 1118749 w 2175389"/>
                  <a:gd name="connsiteY372" fmla="*/ 0 h 275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2175389" h="2758440">
                    <a:moveTo>
                      <a:pt x="1118749" y="0"/>
                    </a:moveTo>
                    <a:cubicBezTo>
                      <a:pt x="1130602" y="3387"/>
                      <a:pt x="1144447" y="2763"/>
                      <a:pt x="1154309" y="10160"/>
                    </a:cubicBezTo>
                    <a:cubicBezTo>
                      <a:pt x="1165717" y="18716"/>
                      <a:pt x="1156448" y="42244"/>
                      <a:pt x="1154309" y="50800"/>
                    </a:cubicBezTo>
                    <a:cubicBezTo>
                      <a:pt x="1195224" y="91715"/>
                      <a:pt x="1174876" y="78863"/>
                      <a:pt x="1210189" y="96520"/>
                    </a:cubicBezTo>
                    <a:cubicBezTo>
                      <a:pt x="1208496" y="101600"/>
                      <a:pt x="1203416" y="106680"/>
                      <a:pt x="1205109" y="111760"/>
                    </a:cubicBezTo>
                    <a:cubicBezTo>
                      <a:pt x="1211421" y="130697"/>
                      <a:pt x="1231372" y="128486"/>
                      <a:pt x="1245749" y="132080"/>
                    </a:cubicBezTo>
                    <a:cubicBezTo>
                      <a:pt x="1250944" y="133379"/>
                      <a:pt x="1255909" y="135467"/>
                      <a:pt x="1260989" y="137160"/>
                    </a:cubicBezTo>
                    <a:cubicBezTo>
                      <a:pt x="1271149" y="135467"/>
                      <a:pt x="1285756" y="140650"/>
                      <a:pt x="1291469" y="132080"/>
                    </a:cubicBezTo>
                    <a:cubicBezTo>
                      <a:pt x="1295670" y="125779"/>
                      <a:pt x="1278722" y="121920"/>
                      <a:pt x="1271149" y="121920"/>
                    </a:cubicBezTo>
                    <a:cubicBezTo>
                      <a:pt x="1265044" y="121920"/>
                      <a:pt x="1260989" y="128693"/>
                      <a:pt x="1255909" y="132080"/>
                    </a:cubicBezTo>
                    <a:cubicBezTo>
                      <a:pt x="1260826" y="146831"/>
                      <a:pt x="1260406" y="150027"/>
                      <a:pt x="1271149" y="162560"/>
                    </a:cubicBezTo>
                    <a:cubicBezTo>
                      <a:pt x="1277383" y="169833"/>
                      <a:pt x="1282627" y="179196"/>
                      <a:pt x="1291469" y="182880"/>
                    </a:cubicBezTo>
                    <a:cubicBezTo>
                      <a:pt x="1304071" y="188131"/>
                      <a:pt x="1318562" y="186267"/>
                      <a:pt x="1332109" y="187960"/>
                    </a:cubicBezTo>
                    <a:cubicBezTo>
                      <a:pt x="1337189" y="193040"/>
                      <a:pt x="1341503" y="199024"/>
                      <a:pt x="1347349" y="203200"/>
                    </a:cubicBezTo>
                    <a:cubicBezTo>
                      <a:pt x="1353511" y="207602"/>
                      <a:pt x="1366184" y="205934"/>
                      <a:pt x="1367669" y="213360"/>
                    </a:cubicBezTo>
                    <a:cubicBezTo>
                      <a:pt x="1369078" y="220405"/>
                      <a:pt x="1357509" y="223520"/>
                      <a:pt x="1352429" y="228600"/>
                    </a:cubicBezTo>
                    <a:cubicBezTo>
                      <a:pt x="1354122" y="237067"/>
                      <a:pt x="1350012" y="249716"/>
                      <a:pt x="1357509" y="254000"/>
                    </a:cubicBezTo>
                    <a:cubicBezTo>
                      <a:pt x="1384566" y="269461"/>
                      <a:pt x="1391391" y="242115"/>
                      <a:pt x="1398149" y="228600"/>
                    </a:cubicBezTo>
                    <a:cubicBezTo>
                      <a:pt x="1389682" y="226907"/>
                      <a:pt x="1381383" y="223520"/>
                      <a:pt x="1372749" y="223520"/>
                    </a:cubicBezTo>
                    <a:cubicBezTo>
                      <a:pt x="1365767" y="223520"/>
                      <a:pt x="1349836" y="222118"/>
                      <a:pt x="1352429" y="228600"/>
                    </a:cubicBezTo>
                    <a:cubicBezTo>
                      <a:pt x="1358569" y="243950"/>
                      <a:pt x="1388301" y="251014"/>
                      <a:pt x="1403229" y="254000"/>
                    </a:cubicBezTo>
                    <a:cubicBezTo>
                      <a:pt x="1413329" y="256020"/>
                      <a:pt x="1423549" y="257387"/>
                      <a:pt x="1433709" y="259080"/>
                    </a:cubicBezTo>
                    <a:cubicBezTo>
                      <a:pt x="1446319" y="309522"/>
                      <a:pt x="1423943" y="246676"/>
                      <a:pt x="1474349" y="284480"/>
                    </a:cubicBezTo>
                    <a:cubicBezTo>
                      <a:pt x="1481256" y="289661"/>
                      <a:pt x="1477736" y="301413"/>
                      <a:pt x="1479429" y="309880"/>
                    </a:cubicBezTo>
                    <a:cubicBezTo>
                      <a:pt x="1477736" y="316653"/>
                      <a:pt x="1477813" y="324138"/>
                      <a:pt x="1474349" y="330200"/>
                    </a:cubicBezTo>
                    <a:cubicBezTo>
                      <a:pt x="1462625" y="350717"/>
                      <a:pt x="1457864" y="343367"/>
                      <a:pt x="1438789" y="350520"/>
                    </a:cubicBezTo>
                    <a:cubicBezTo>
                      <a:pt x="1431698" y="353179"/>
                      <a:pt x="1425242" y="357293"/>
                      <a:pt x="1418469" y="360680"/>
                    </a:cubicBezTo>
                    <a:cubicBezTo>
                      <a:pt x="1413389" y="367453"/>
                      <a:pt x="1410119" y="376079"/>
                      <a:pt x="1403229" y="381000"/>
                    </a:cubicBezTo>
                    <a:cubicBezTo>
                      <a:pt x="1397548" y="385058"/>
                      <a:pt x="1387098" y="380495"/>
                      <a:pt x="1382909" y="386080"/>
                    </a:cubicBezTo>
                    <a:cubicBezTo>
                      <a:pt x="1379696" y="390364"/>
                      <a:pt x="1386690" y="396125"/>
                      <a:pt x="1387989" y="401320"/>
                    </a:cubicBezTo>
                    <a:cubicBezTo>
                      <a:pt x="1390083" y="409697"/>
                      <a:pt x="1391376" y="418253"/>
                      <a:pt x="1393069" y="426720"/>
                    </a:cubicBezTo>
                    <a:cubicBezTo>
                      <a:pt x="1383834" y="463661"/>
                      <a:pt x="1394201" y="431876"/>
                      <a:pt x="1377829" y="462280"/>
                    </a:cubicBezTo>
                    <a:cubicBezTo>
                      <a:pt x="1368853" y="478949"/>
                      <a:pt x="1360896" y="496147"/>
                      <a:pt x="1352429" y="513080"/>
                    </a:cubicBezTo>
                    <a:lnTo>
                      <a:pt x="1342269" y="533400"/>
                    </a:lnTo>
                    <a:cubicBezTo>
                      <a:pt x="1338882" y="540173"/>
                      <a:pt x="1333946" y="546373"/>
                      <a:pt x="1332109" y="553720"/>
                    </a:cubicBezTo>
                    <a:lnTo>
                      <a:pt x="1327029" y="574040"/>
                    </a:lnTo>
                    <a:cubicBezTo>
                      <a:pt x="1328673" y="588832"/>
                      <a:pt x="1329057" y="629305"/>
                      <a:pt x="1342269" y="645160"/>
                    </a:cubicBezTo>
                    <a:cubicBezTo>
                      <a:pt x="1345697" y="649274"/>
                      <a:pt x="1352429" y="648547"/>
                      <a:pt x="1357509" y="650240"/>
                    </a:cubicBezTo>
                    <a:cubicBezTo>
                      <a:pt x="1362589" y="645160"/>
                      <a:pt x="1368573" y="640846"/>
                      <a:pt x="1372749" y="635000"/>
                    </a:cubicBezTo>
                    <a:cubicBezTo>
                      <a:pt x="1377151" y="628838"/>
                      <a:pt x="1375725" y="617075"/>
                      <a:pt x="1382909" y="614680"/>
                    </a:cubicBezTo>
                    <a:cubicBezTo>
                      <a:pt x="1387989" y="612987"/>
                      <a:pt x="1386518" y="624771"/>
                      <a:pt x="1387989" y="629920"/>
                    </a:cubicBezTo>
                    <a:cubicBezTo>
                      <a:pt x="1389907" y="636633"/>
                      <a:pt x="1389605" y="644178"/>
                      <a:pt x="1393069" y="650240"/>
                    </a:cubicBezTo>
                    <a:cubicBezTo>
                      <a:pt x="1403085" y="667769"/>
                      <a:pt x="1420569" y="671085"/>
                      <a:pt x="1438789" y="675640"/>
                    </a:cubicBezTo>
                    <a:cubicBezTo>
                      <a:pt x="1461436" y="681302"/>
                      <a:pt x="1464853" y="681604"/>
                      <a:pt x="1489589" y="690880"/>
                    </a:cubicBezTo>
                    <a:cubicBezTo>
                      <a:pt x="1506666" y="697284"/>
                      <a:pt x="1540389" y="711200"/>
                      <a:pt x="1540389" y="711200"/>
                    </a:cubicBezTo>
                    <a:cubicBezTo>
                      <a:pt x="1544834" y="773431"/>
                      <a:pt x="1523151" y="778010"/>
                      <a:pt x="1560709" y="787400"/>
                    </a:cubicBezTo>
                    <a:cubicBezTo>
                      <a:pt x="1569086" y="789494"/>
                      <a:pt x="1577642" y="790787"/>
                      <a:pt x="1586109" y="792480"/>
                    </a:cubicBezTo>
                    <a:cubicBezTo>
                      <a:pt x="1591189" y="795867"/>
                      <a:pt x="1595888" y="799910"/>
                      <a:pt x="1601349" y="802640"/>
                    </a:cubicBezTo>
                    <a:cubicBezTo>
                      <a:pt x="1624441" y="814186"/>
                      <a:pt x="1676472" y="811997"/>
                      <a:pt x="1687709" y="812800"/>
                    </a:cubicBezTo>
                    <a:cubicBezTo>
                      <a:pt x="1692789" y="814493"/>
                      <a:pt x="1698768" y="814535"/>
                      <a:pt x="1702949" y="817880"/>
                    </a:cubicBezTo>
                    <a:cubicBezTo>
                      <a:pt x="1707717" y="821694"/>
                      <a:pt x="1707473" y="830772"/>
                      <a:pt x="1713109" y="833120"/>
                    </a:cubicBezTo>
                    <a:cubicBezTo>
                      <a:pt x="1729049" y="839762"/>
                      <a:pt x="1763909" y="843280"/>
                      <a:pt x="1763909" y="843280"/>
                    </a:cubicBezTo>
                    <a:cubicBezTo>
                      <a:pt x="1772376" y="848360"/>
                      <a:pt x="1782327" y="851538"/>
                      <a:pt x="1789309" y="858520"/>
                    </a:cubicBezTo>
                    <a:cubicBezTo>
                      <a:pt x="1791028" y="860239"/>
                      <a:pt x="1804275" y="891938"/>
                      <a:pt x="1809629" y="894080"/>
                    </a:cubicBezTo>
                    <a:cubicBezTo>
                      <a:pt x="1822305" y="899150"/>
                      <a:pt x="1836776" y="897084"/>
                      <a:pt x="1850269" y="899160"/>
                    </a:cubicBezTo>
                    <a:cubicBezTo>
                      <a:pt x="1858803" y="900473"/>
                      <a:pt x="1867202" y="902547"/>
                      <a:pt x="1875669" y="904240"/>
                    </a:cubicBezTo>
                    <a:cubicBezTo>
                      <a:pt x="1880749" y="909320"/>
                      <a:pt x="1886234" y="914025"/>
                      <a:pt x="1890909" y="919480"/>
                    </a:cubicBezTo>
                    <a:cubicBezTo>
                      <a:pt x="1896419" y="925908"/>
                      <a:pt x="1899645" y="934380"/>
                      <a:pt x="1906149" y="939800"/>
                    </a:cubicBezTo>
                    <a:cubicBezTo>
                      <a:pt x="1910263" y="943228"/>
                      <a:pt x="1916309" y="943187"/>
                      <a:pt x="1921389" y="944880"/>
                    </a:cubicBezTo>
                    <a:cubicBezTo>
                      <a:pt x="1929856" y="943187"/>
                      <a:pt x="1939605" y="944589"/>
                      <a:pt x="1946789" y="939800"/>
                    </a:cubicBezTo>
                    <a:cubicBezTo>
                      <a:pt x="1951244" y="936830"/>
                      <a:pt x="1956324" y="927530"/>
                      <a:pt x="1951869" y="924560"/>
                    </a:cubicBezTo>
                    <a:cubicBezTo>
                      <a:pt x="1946060" y="920687"/>
                      <a:pt x="1938322" y="927947"/>
                      <a:pt x="1931549" y="929640"/>
                    </a:cubicBezTo>
                    <a:cubicBezTo>
                      <a:pt x="1936629" y="926253"/>
                      <a:pt x="1941210" y="921960"/>
                      <a:pt x="1946789" y="919480"/>
                    </a:cubicBezTo>
                    <a:cubicBezTo>
                      <a:pt x="1956576" y="915130"/>
                      <a:pt x="1977269" y="909320"/>
                      <a:pt x="1977269" y="909320"/>
                    </a:cubicBezTo>
                    <a:cubicBezTo>
                      <a:pt x="1982349" y="912707"/>
                      <a:pt x="1989779" y="914019"/>
                      <a:pt x="1992509" y="919480"/>
                    </a:cubicBezTo>
                    <a:cubicBezTo>
                      <a:pt x="2012774" y="960010"/>
                      <a:pt x="1980381" y="944224"/>
                      <a:pt x="2012829" y="955040"/>
                    </a:cubicBezTo>
                    <a:cubicBezTo>
                      <a:pt x="2009442" y="944880"/>
                      <a:pt x="2001486" y="913916"/>
                      <a:pt x="2002669" y="924560"/>
                    </a:cubicBezTo>
                    <a:cubicBezTo>
                      <a:pt x="2004362" y="939800"/>
                      <a:pt x="2004301" y="955339"/>
                      <a:pt x="2007749" y="970280"/>
                    </a:cubicBezTo>
                    <a:cubicBezTo>
                      <a:pt x="2013855" y="996740"/>
                      <a:pt x="2019508" y="990920"/>
                      <a:pt x="2043309" y="995680"/>
                    </a:cubicBezTo>
                    <a:cubicBezTo>
                      <a:pt x="2060740" y="1021827"/>
                      <a:pt x="2061429" y="1027177"/>
                      <a:pt x="2083949" y="1046480"/>
                    </a:cubicBezTo>
                    <a:cubicBezTo>
                      <a:pt x="2088585" y="1050453"/>
                      <a:pt x="2094109" y="1053253"/>
                      <a:pt x="2099189" y="1056640"/>
                    </a:cubicBezTo>
                    <a:cubicBezTo>
                      <a:pt x="2110109" y="1073019"/>
                      <a:pt x="2126807" y="1089923"/>
                      <a:pt x="2099189" y="1112520"/>
                    </a:cubicBezTo>
                    <a:cubicBezTo>
                      <a:pt x="2087321" y="1122230"/>
                      <a:pt x="2068709" y="1115907"/>
                      <a:pt x="2053469" y="1117600"/>
                    </a:cubicBezTo>
                    <a:cubicBezTo>
                      <a:pt x="2051776" y="1122680"/>
                      <a:pt x="2045994" y="1128051"/>
                      <a:pt x="2048389" y="1132840"/>
                    </a:cubicBezTo>
                    <a:cubicBezTo>
                      <a:pt x="2050784" y="1137629"/>
                      <a:pt x="2058615" y="1136040"/>
                      <a:pt x="2063629" y="1137920"/>
                    </a:cubicBezTo>
                    <a:cubicBezTo>
                      <a:pt x="2072167" y="1141122"/>
                      <a:pt x="2080562" y="1144693"/>
                      <a:pt x="2089029" y="1148080"/>
                    </a:cubicBezTo>
                    <a:cubicBezTo>
                      <a:pt x="2090722" y="1153160"/>
                      <a:pt x="2094109" y="1157965"/>
                      <a:pt x="2094109" y="1163320"/>
                    </a:cubicBezTo>
                    <a:cubicBezTo>
                      <a:pt x="2094109" y="1189715"/>
                      <a:pt x="2084445" y="1185003"/>
                      <a:pt x="2063629" y="1198880"/>
                    </a:cubicBezTo>
                    <a:cubicBezTo>
                      <a:pt x="2056584" y="1203576"/>
                      <a:pt x="2050082" y="1209040"/>
                      <a:pt x="2043309" y="1214120"/>
                    </a:cubicBezTo>
                    <a:cubicBezTo>
                      <a:pt x="2079050" y="1226034"/>
                      <a:pt x="2037322" y="1208133"/>
                      <a:pt x="2068709" y="1239520"/>
                    </a:cubicBezTo>
                    <a:cubicBezTo>
                      <a:pt x="2072495" y="1243306"/>
                      <a:pt x="2079160" y="1242205"/>
                      <a:pt x="2083949" y="1244600"/>
                    </a:cubicBezTo>
                    <a:cubicBezTo>
                      <a:pt x="2089410" y="1247330"/>
                      <a:pt x="2093728" y="1252030"/>
                      <a:pt x="2099189" y="1254760"/>
                    </a:cubicBezTo>
                    <a:cubicBezTo>
                      <a:pt x="2106477" y="1258404"/>
                      <a:pt x="2128238" y="1263292"/>
                      <a:pt x="2134749" y="1264920"/>
                    </a:cubicBezTo>
                    <a:cubicBezTo>
                      <a:pt x="2149394" y="1274683"/>
                      <a:pt x="2159110" y="1279722"/>
                      <a:pt x="2170309" y="1295400"/>
                    </a:cubicBezTo>
                    <a:cubicBezTo>
                      <a:pt x="2173421" y="1299757"/>
                      <a:pt x="2173696" y="1305560"/>
                      <a:pt x="2175389" y="1310640"/>
                    </a:cubicBezTo>
                    <a:cubicBezTo>
                      <a:pt x="2172002" y="1315720"/>
                      <a:pt x="2170197" y="1322331"/>
                      <a:pt x="2165229" y="1325880"/>
                    </a:cubicBezTo>
                    <a:cubicBezTo>
                      <a:pt x="2154929" y="1333237"/>
                      <a:pt x="2132152" y="1337959"/>
                      <a:pt x="2119509" y="1341120"/>
                    </a:cubicBezTo>
                    <a:cubicBezTo>
                      <a:pt x="2109349" y="1339427"/>
                      <a:pt x="2097972" y="1341150"/>
                      <a:pt x="2089029" y="1336040"/>
                    </a:cubicBezTo>
                    <a:cubicBezTo>
                      <a:pt x="2084380" y="1333383"/>
                      <a:pt x="2085829" y="1325814"/>
                      <a:pt x="2083949" y="1320800"/>
                    </a:cubicBezTo>
                    <a:cubicBezTo>
                      <a:pt x="2080747" y="1312262"/>
                      <a:pt x="2077176" y="1303867"/>
                      <a:pt x="2073789" y="1295400"/>
                    </a:cubicBezTo>
                    <a:cubicBezTo>
                      <a:pt x="2067016" y="1297093"/>
                      <a:pt x="2059531" y="1297016"/>
                      <a:pt x="2053469" y="1300480"/>
                    </a:cubicBezTo>
                    <a:cubicBezTo>
                      <a:pt x="2047231" y="1304044"/>
                      <a:pt x="2040203" y="1308812"/>
                      <a:pt x="2038229" y="1315720"/>
                    </a:cubicBezTo>
                    <a:cubicBezTo>
                      <a:pt x="2037248" y="1319155"/>
                      <a:pt x="2046746" y="1346351"/>
                      <a:pt x="2048389" y="1351280"/>
                    </a:cubicBezTo>
                    <a:cubicBezTo>
                      <a:pt x="2045002" y="1356360"/>
                      <a:pt x="2042546" y="1362203"/>
                      <a:pt x="2038229" y="1366520"/>
                    </a:cubicBezTo>
                    <a:cubicBezTo>
                      <a:pt x="2025485" y="1379264"/>
                      <a:pt x="2013597" y="1378108"/>
                      <a:pt x="1997589" y="1386840"/>
                    </a:cubicBezTo>
                    <a:cubicBezTo>
                      <a:pt x="1986869" y="1392687"/>
                      <a:pt x="1978225" y="1402107"/>
                      <a:pt x="1967109" y="1407160"/>
                    </a:cubicBezTo>
                    <a:cubicBezTo>
                      <a:pt x="1959249" y="1410733"/>
                      <a:pt x="1949979" y="1409759"/>
                      <a:pt x="1941709" y="1412240"/>
                    </a:cubicBezTo>
                    <a:cubicBezTo>
                      <a:pt x="1932975" y="1414860"/>
                      <a:pt x="1924847" y="1419198"/>
                      <a:pt x="1916309" y="1422400"/>
                    </a:cubicBezTo>
                    <a:cubicBezTo>
                      <a:pt x="1911295" y="1424280"/>
                      <a:pt x="1906149" y="1425787"/>
                      <a:pt x="1901069" y="1427480"/>
                    </a:cubicBezTo>
                    <a:cubicBezTo>
                      <a:pt x="1897682" y="1434253"/>
                      <a:pt x="1885554" y="1442445"/>
                      <a:pt x="1890909" y="1447800"/>
                    </a:cubicBezTo>
                    <a:cubicBezTo>
                      <a:pt x="1900783" y="1457674"/>
                      <a:pt x="1931549" y="1457960"/>
                      <a:pt x="1931549" y="1457960"/>
                    </a:cubicBezTo>
                    <a:cubicBezTo>
                      <a:pt x="1929856" y="1474893"/>
                      <a:pt x="1928348" y="1491846"/>
                      <a:pt x="1926469" y="1508760"/>
                    </a:cubicBezTo>
                    <a:cubicBezTo>
                      <a:pt x="1924961" y="1522329"/>
                      <a:pt x="1922523" y="1535795"/>
                      <a:pt x="1921389" y="1549400"/>
                    </a:cubicBezTo>
                    <a:cubicBezTo>
                      <a:pt x="1919135" y="1576452"/>
                      <a:pt x="1918002" y="1603587"/>
                      <a:pt x="1916309" y="1630680"/>
                    </a:cubicBezTo>
                    <a:cubicBezTo>
                      <a:pt x="1918002" y="1637453"/>
                      <a:pt x="1917028" y="1645548"/>
                      <a:pt x="1921389" y="1651000"/>
                    </a:cubicBezTo>
                    <a:cubicBezTo>
                      <a:pt x="1924734" y="1655181"/>
                      <a:pt x="1931840" y="1653685"/>
                      <a:pt x="1936629" y="1656080"/>
                    </a:cubicBezTo>
                    <a:cubicBezTo>
                      <a:pt x="1942090" y="1658810"/>
                      <a:pt x="1947179" y="1662331"/>
                      <a:pt x="1951869" y="1666240"/>
                    </a:cubicBezTo>
                    <a:cubicBezTo>
                      <a:pt x="1969522" y="1680951"/>
                      <a:pt x="1966997" y="1681257"/>
                      <a:pt x="1977269" y="1701800"/>
                    </a:cubicBezTo>
                    <a:cubicBezTo>
                      <a:pt x="1970606" y="1721789"/>
                      <a:pt x="1966888" y="1722783"/>
                      <a:pt x="1982349" y="1747520"/>
                    </a:cubicBezTo>
                    <a:cubicBezTo>
                      <a:pt x="1985585" y="1752697"/>
                      <a:pt x="1992509" y="1754293"/>
                      <a:pt x="1997589" y="1757680"/>
                    </a:cubicBezTo>
                    <a:cubicBezTo>
                      <a:pt x="2009718" y="1794067"/>
                      <a:pt x="1992378" y="1752443"/>
                      <a:pt x="2017909" y="1783080"/>
                    </a:cubicBezTo>
                    <a:cubicBezTo>
                      <a:pt x="2022757" y="1788898"/>
                      <a:pt x="2024055" y="1796978"/>
                      <a:pt x="2028069" y="1803400"/>
                    </a:cubicBezTo>
                    <a:cubicBezTo>
                      <a:pt x="2032556" y="1810580"/>
                      <a:pt x="2038229" y="1816947"/>
                      <a:pt x="2043309" y="1823720"/>
                    </a:cubicBezTo>
                    <a:lnTo>
                      <a:pt x="2058549" y="1869440"/>
                    </a:lnTo>
                    <a:cubicBezTo>
                      <a:pt x="2060242" y="1874520"/>
                      <a:pt x="2058840" y="1882285"/>
                      <a:pt x="2063629" y="1884680"/>
                    </a:cubicBezTo>
                    <a:lnTo>
                      <a:pt x="2083949" y="1894840"/>
                    </a:lnTo>
                    <a:cubicBezTo>
                      <a:pt x="2092869" y="1909707"/>
                      <a:pt x="2107233" y="1919075"/>
                      <a:pt x="2094109" y="1935480"/>
                    </a:cubicBezTo>
                    <a:cubicBezTo>
                      <a:pt x="2090295" y="1940248"/>
                      <a:pt x="2083949" y="1942253"/>
                      <a:pt x="2078869" y="1945640"/>
                    </a:cubicBezTo>
                    <a:cubicBezTo>
                      <a:pt x="2075482" y="1950720"/>
                      <a:pt x="2070640" y="1955088"/>
                      <a:pt x="2068709" y="1960880"/>
                    </a:cubicBezTo>
                    <a:cubicBezTo>
                      <a:pt x="2067610" y="1964177"/>
                      <a:pt x="2064359" y="1998466"/>
                      <a:pt x="2058549" y="2006600"/>
                    </a:cubicBezTo>
                    <a:cubicBezTo>
                      <a:pt x="2052981" y="2014395"/>
                      <a:pt x="2044537" y="2019711"/>
                      <a:pt x="2038229" y="2026920"/>
                    </a:cubicBezTo>
                    <a:cubicBezTo>
                      <a:pt x="2032654" y="2033292"/>
                      <a:pt x="2030034" y="2042544"/>
                      <a:pt x="2022989" y="2047240"/>
                    </a:cubicBezTo>
                    <a:cubicBezTo>
                      <a:pt x="2014078" y="2053181"/>
                      <a:pt x="2002669" y="2054013"/>
                      <a:pt x="1992509" y="2057400"/>
                    </a:cubicBezTo>
                    <a:lnTo>
                      <a:pt x="1977269" y="2062480"/>
                    </a:lnTo>
                    <a:cubicBezTo>
                      <a:pt x="1972189" y="2070947"/>
                      <a:pt x="1967506" y="2079665"/>
                      <a:pt x="1962029" y="2087880"/>
                    </a:cubicBezTo>
                    <a:cubicBezTo>
                      <a:pt x="1957333" y="2094925"/>
                      <a:pt x="1950575" y="2100627"/>
                      <a:pt x="1946789" y="2108200"/>
                    </a:cubicBezTo>
                    <a:cubicBezTo>
                      <a:pt x="1942000" y="2117779"/>
                      <a:pt x="1936629" y="2138680"/>
                      <a:pt x="1936629" y="2138680"/>
                    </a:cubicBezTo>
                    <a:cubicBezTo>
                      <a:pt x="1945667" y="2165794"/>
                      <a:pt x="1949840" y="2170170"/>
                      <a:pt x="1931549" y="2209800"/>
                    </a:cubicBezTo>
                    <a:cubicBezTo>
                      <a:pt x="1928376" y="2216676"/>
                      <a:pt x="1918002" y="2216573"/>
                      <a:pt x="1911229" y="2219960"/>
                    </a:cubicBezTo>
                    <a:cubicBezTo>
                      <a:pt x="1866918" y="2279042"/>
                      <a:pt x="1870326" y="2265105"/>
                      <a:pt x="1895989" y="2250440"/>
                    </a:cubicBezTo>
                    <a:cubicBezTo>
                      <a:pt x="1902564" y="2246683"/>
                      <a:pt x="1910954" y="2234925"/>
                      <a:pt x="1916309" y="2240280"/>
                    </a:cubicBezTo>
                    <a:cubicBezTo>
                      <a:pt x="1921389" y="2245360"/>
                      <a:pt x="1906524" y="2250845"/>
                      <a:pt x="1901069" y="2255520"/>
                    </a:cubicBezTo>
                    <a:cubicBezTo>
                      <a:pt x="1894641" y="2261030"/>
                      <a:pt x="1888322" y="2266974"/>
                      <a:pt x="1880749" y="2270760"/>
                    </a:cubicBezTo>
                    <a:cubicBezTo>
                      <a:pt x="1874504" y="2273882"/>
                      <a:pt x="1867368" y="2275069"/>
                      <a:pt x="1860429" y="2275840"/>
                    </a:cubicBezTo>
                    <a:cubicBezTo>
                      <a:pt x="1836807" y="2278465"/>
                      <a:pt x="1813016" y="2279227"/>
                      <a:pt x="1789309" y="2280920"/>
                    </a:cubicBezTo>
                    <a:cubicBezTo>
                      <a:pt x="1785922" y="2286000"/>
                      <a:pt x="1784941" y="2294229"/>
                      <a:pt x="1779149" y="2296160"/>
                    </a:cubicBezTo>
                    <a:cubicBezTo>
                      <a:pt x="1758399" y="2303077"/>
                      <a:pt x="1748204" y="2269831"/>
                      <a:pt x="1768989" y="2311400"/>
                    </a:cubicBezTo>
                    <a:cubicBezTo>
                      <a:pt x="1767296" y="2319867"/>
                      <a:pt x="1766003" y="2328423"/>
                      <a:pt x="1763909" y="2336800"/>
                    </a:cubicBezTo>
                    <a:cubicBezTo>
                      <a:pt x="1762610" y="2341995"/>
                      <a:pt x="1763909" y="2350347"/>
                      <a:pt x="1758829" y="2352040"/>
                    </a:cubicBezTo>
                    <a:cubicBezTo>
                      <a:pt x="1741085" y="2357955"/>
                      <a:pt x="1721576" y="2355427"/>
                      <a:pt x="1702949" y="2357120"/>
                    </a:cubicBezTo>
                    <a:cubicBezTo>
                      <a:pt x="1699562" y="2352040"/>
                      <a:pt x="1695519" y="2336419"/>
                      <a:pt x="1692789" y="2341880"/>
                    </a:cubicBezTo>
                    <a:cubicBezTo>
                      <a:pt x="1686512" y="2354435"/>
                      <a:pt x="1701957" y="2373412"/>
                      <a:pt x="1708029" y="2382520"/>
                    </a:cubicBezTo>
                    <a:cubicBezTo>
                      <a:pt x="1709722" y="2389293"/>
                      <a:pt x="1713109" y="2395858"/>
                      <a:pt x="1713109" y="2402840"/>
                    </a:cubicBezTo>
                    <a:cubicBezTo>
                      <a:pt x="1713109" y="2468074"/>
                      <a:pt x="1714936" y="2458320"/>
                      <a:pt x="1702949" y="2494280"/>
                    </a:cubicBezTo>
                    <a:cubicBezTo>
                      <a:pt x="1704642" y="2507827"/>
                      <a:pt x="1700456" y="2523561"/>
                      <a:pt x="1708029" y="2534920"/>
                    </a:cubicBezTo>
                    <a:cubicBezTo>
                      <a:pt x="1712818" y="2542104"/>
                      <a:pt x="1727810" y="2533444"/>
                      <a:pt x="1733429" y="2540000"/>
                    </a:cubicBezTo>
                    <a:cubicBezTo>
                      <a:pt x="1740132" y="2547820"/>
                      <a:pt x="1736666" y="2560346"/>
                      <a:pt x="1738509" y="2570480"/>
                    </a:cubicBezTo>
                    <a:cubicBezTo>
                      <a:pt x="1740054" y="2578975"/>
                      <a:pt x="1751966" y="2597974"/>
                      <a:pt x="1743589" y="2595880"/>
                    </a:cubicBezTo>
                    <a:cubicBezTo>
                      <a:pt x="1724858" y="2591197"/>
                      <a:pt x="1716185" y="2566425"/>
                      <a:pt x="1697869" y="2560320"/>
                    </a:cubicBezTo>
                    <a:cubicBezTo>
                      <a:pt x="1674438" y="2552510"/>
                      <a:pt x="1687880" y="2556290"/>
                      <a:pt x="1657229" y="2550160"/>
                    </a:cubicBezTo>
                    <a:cubicBezTo>
                      <a:pt x="1645376" y="2551853"/>
                      <a:pt x="1633480" y="2553272"/>
                      <a:pt x="1621669" y="2555240"/>
                    </a:cubicBezTo>
                    <a:cubicBezTo>
                      <a:pt x="1602321" y="2558465"/>
                      <a:pt x="1594216" y="2560833"/>
                      <a:pt x="1575949" y="2565400"/>
                    </a:cubicBezTo>
                    <a:cubicBezTo>
                      <a:pt x="1577642" y="2575560"/>
                      <a:pt x="1574246" y="2588128"/>
                      <a:pt x="1581029" y="2595880"/>
                    </a:cubicBezTo>
                    <a:cubicBezTo>
                      <a:pt x="1588081" y="2603940"/>
                      <a:pt x="1602598" y="2600099"/>
                      <a:pt x="1611509" y="2606040"/>
                    </a:cubicBezTo>
                    <a:lnTo>
                      <a:pt x="1626749" y="2616200"/>
                    </a:lnTo>
                    <a:cubicBezTo>
                      <a:pt x="1628442" y="2628053"/>
                      <a:pt x="1629481" y="2640019"/>
                      <a:pt x="1631829" y="2651760"/>
                    </a:cubicBezTo>
                    <a:cubicBezTo>
                      <a:pt x="1632879" y="2657011"/>
                      <a:pt x="1636401" y="2661669"/>
                      <a:pt x="1636909" y="2667000"/>
                    </a:cubicBezTo>
                    <a:cubicBezTo>
                      <a:pt x="1639803" y="2697389"/>
                      <a:pt x="1640296" y="2727960"/>
                      <a:pt x="1641989" y="2758440"/>
                    </a:cubicBezTo>
                    <a:cubicBezTo>
                      <a:pt x="1673615" y="2695187"/>
                      <a:pt x="1641604" y="2766195"/>
                      <a:pt x="1657229" y="2606040"/>
                    </a:cubicBezTo>
                    <a:cubicBezTo>
                      <a:pt x="1659744" y="2580259"/>
                      <a:pt x="1668211" y="2555391"/>
                      <a:pt x="1672469" y="2529840"/>
                    </a:cubicBezTo>
                    <a:cubicBezTo>
                      <a:pt x="1674990" y="2514715"/>
                      <a:pt x="1675856" y="2499360"/>
                      <a:pt x="1677549" y="2484120"/>
                    </a:cubicBezTo>
                    <a:cubicBezTo>
                      <a:pt x="1659248" y="2453619"/>
                      <a:pt x="1662775" y="2463660"/>
                      <a:pt x="1652149" y="2428240"/>
                    </a:cubicBezTo>
                    <a:cubicBezTo>
                      <a:pt x="1650143" y="2421553"/>
                      <a:pt x="1651430" y="2413372"/>
                      <a:pt x="1647069" y="2407920"/>
                    </a:cubicBezTo>
                    <a:cubicBezTo>
                      <a:pt x="1643724" y="2403739"/>
                      <a:pt x="1636909" y="2404533"/>
                      <a:pt x="1631829" y="2402840"/>
                    </a:cubicBezTo>
                    <a:cubicBezTo>
                      <a:pt x="1633522" y="2419773"/>
                      <a:pt x="1634502" y="2436793"/>
                      <a:pt x="1636909" y="2453640"/>
                    </a:cubicBezTo>
                    <a:cubicBezTo>
                      <a:pt x="1637896" y="2460552"/>
                      <a:pt x="1640474" y="2467144"/>
                      <a:pt x="1641989" y="2473960"/>
                    </a:cubicBezTo>
                    <a:cubicBezTo>
                      <a:pt x="1650163" y="2510741"/>
                      <a:pt x="1643071" y="2487367"/>
                      <a:pt x="1652149" y="2514600"/>
                    </a:cubicBezTo>
                    <a:cubicBezTo>
                      <a:pt x="1649691" y="2573595"/>
                      <a:pt x="1667260" y="2689068"/>
                      <a:pt x="1631829" y="2611120"/>
                    </a:cubicBezTo>
                    <a:cubicBezTo>
                      <a:pt x="1613430" y="2570642"/>
                      <a:pt x="1634176" y="2588978"/>
                      <a:pt x="1606429" y="2570480"/>
                    </a:cubicBezTo>
                    <a:cubicBezTo>
                      <a:pt x="1581034" y="2595875"/>
                      <a:pt x="1588927" y="2580048"/>
                      <a:pt x="1596269" y="2631440"/>
                    </a:cubicBezTo>
                    <a:cubicBezTo>
                      <a:pt x="1601693" y="2669405"/>
                      <a:pt x="1598489" y="2644609"/>
                      <a:pt x="1611509" y="2677160"/>
                    </a:cubicBezTo>
                    <a:cubicBezTo>
                      <a:pt x="1615486" y="2687104"/>
                      <a:pt x="1615728" y="2698729"/>
                      <a:pt x="1621669" y="2707640"/>
                    </a:cubicBezTo>
                    <a:cubicBezTo>
                      <a:pt x="1636525" y="2729925"/>
                      <a:pt x="1628166" y="2717996"/>
                      <a:pt x="1647069" y="2743200"/>
                    </a:cubicBezTo>
                    <a:cubicBezTo>
                      <a:pt x="1652149" y="2741507"/>
                      <a:pt x="1666095" y="2741906"/>
                      <a:pt x="1662309" y="2738120"/>
                    </a:cubicBezTo>
                    <a:cubicBezTo>
                      <a:pt x="1658186" y="2733997"/>
                      <a:pt x="1620718" y="2725182"/>
                      <a:pt x="1611509" y="2722880"/>
                    </a:cubicBezTo>
                    <a:cubicBezTo>
                      <a:pt x="1591189" y="2724573"/>
                      <a:pt x="1570939" y="2727960"/>
                      <a:pt x="1550549" y="2727960"/>
                    </a:cubicBezTo>
                    <a:cubicBezTo>
                      <a:pt x="1323072" y="2727960"/>
                      <a:pt x="1379551" y="2735867"/>
                      <a:pt x="1271149" y="2717800"/>
                    </a:cubicBezTo>
                    <a:cubicBezTo>
                      <a:pt x="1274536" y="2712720"/>
                      <a:pt x="1276992" y="2706877"/>
                      <a:pt x="1281309" y="2702560"/>
                    </a:cubicBezTo>
                    <a:cubicBezTo>
                      <a:pt x="1293078" y="2690791"/>
                      <a:pt x="1307396" y="2689516"/>
                      <a:pt x="1321949" y="2682240"/>
                    </a:cubicBezTo>
                    <a:cubicBezTo>
                      <a:pt x="1327410" y="2679510"/>
                      <a:pt x="1332109" y="2675467"/>
                      <a:pt x="1337189" y="2672080"/>
                    </a:cubicBezTo>
                    <a:cubicBezTo>
                      <a:pt x="1338882" y="2665307"/>
                      <a:pt x="1336282" y="2655352"/>
                      <a:pt x="1342269" y="2651760"/>
                    </a:cubicBezTo>
                    <a:cubicBezTo>
                      <a:pt x="1348256" y="2648168"/>
                      <a:pt x="1356172" y="2654090"/>
                      <a:pt x="1362589" y="2656840"/>
                    </a:cubicBezTo>
                    <a:cubicBezTo>
                      <a:pt x="1368201" y="2659245"/>
                      <a:pt x="1372368" y="2664270"/>
                      <a:pt x="1377829" y="2667000"/>
                    </a:cubicBezTo>
                    <a:cubicBezTo>
                      <a:pt x="1382618" y="2669395"/>
                      <a:pt x="1387989" y="2670387"/>
                      <a:pt x="1393069" y="2672080"/>
                    </a:cubicBezTo>
                    <a:cubicBezTo>
                      <a:pt x="1396456" y="2667000"/>
                      <a:pt x="1404233" y="2662862"/>
                      <a:pt x="1403229" y="2656840"/>
                    </a:cubicBezTo>
                    <a:cubicBezTo>
                      <a:pt x="1402048" y="2649754"/>
                      <a:pt x="1393967" y="2645585"/>
                      <a:pt x="1387989" y="2641600"/>
                    </a:cubicBezTo>
                    <a:cubicBezTo>
                      <a:pt x="1383534" y="2638630"/>
                      <a:pt x="1378031" y="2637400"/>
                      <a:pt x="1372749" y="2636520"/>
                    </a:cubicBezTo>
                    <a:cubicBezTo>
                      <a:pt x="1357624" y="2633999"/>
                      <a:pt x="1342269" y="2633133"/>
                      <a:pt x="1327029" y="2631440"/>
                    </a:cubicBezTo>
                    <a:cubicBezTo>
                      <a:pt x="1325336" y="2624667"/>
                      <a:pt x="1321178" y="2618059"/>
                      <a:pt x="1321949" y="2611120"/>
                    </a:cubicBezTo>
                    <a:cubicBezTo>
                      <a:pt x="1322956" y="2602057"/>
                      <a:pt x="1328907" y="2594258"/>
                      <a:pt x="1332109" y="2585720"/>
                    </a:cubicBezTo>
                    <a:cubicBezTo>
                      <a:pt x="1333989" y="2580706"/>
                      <a:pt x="1335496" y="2575560"/>
                      <a:pt x="1337189" y="2570480"/>
                    </a:cubicBezTo>
                    <a:cubicBezTo>
                      <a:pt x="1335317" y="2555503"/>
                      <a:pt x="1341695" y="2523227"/>
                      <a:pt x="1316869" y="2519680"/>
                    </a:cubicBezTo>
                    <a:cubicBezTo>
                      <a:pt x="1309957" y="2518693"/>
                      <a:pt x="1303322" y="2523067"/>
                      <a:pt x="1296549" y="2524760"/>
                    </a:cubicBezTo>
                    <a:cubicBezTo>
                      <a:pt x="1264901" y="2514211"/>
                      <a:pt x="1288872" y="2525231"/>
                      <a:pt x="1301629" y="2514600"/>
                    </a:cubicBezTo>
                    <a:cubicBezTo>
                      <a:pt x="1307447" y="2509752"/>
                      <a:pt x="1305731" y="2498824"/>
                      <a:pt x="1311789" y="2494280"/>
                    </a:cubicBezTo>
                    <a:cubicBezTo>
                      <a:pt x="1320357" y="2487854"/>
                      <a:pt x="1342269" y="2484120"/>
                      <a:pt x="1342269" y="2484120"/>
                    </a:cubicBezTo>
                    <a:cubicBezTo>
                      <a:pt x="1335496" y="2480733"/>
                      <a:pt x="1325336" y="2480733"/>
                      <a:pt x="1321949" y="2473960"/>
                    </a:cubicBezTo>
                    <a:cubicBezTo>
                      <a:pt x="1317263" y="2464587"/>
                      <a:pt x="1332991" y="2444696"/>
                      <a:pt x="1337189" y="2438400"/>
                    </a:cubicBezTo>
                    <a:cubicBezTo>
                      <a:pt x="1335496" y="2433320"/>
                      <a:pt x="1334218" y="2428082"/>
                      <a:pt x="1332109" y="2423160"/>
                    </a:cubicBezTo>
                    <a:cubicBezTo>
                      <a:pt x="1324375" y="2405113"/>
                      <a:pt x="1321993" y="2402905"/>
                      <a:pt x="1311789" y="2387600"/>
                    </a:cubicBezTo>
                    <a:cubicBezTo>
                      <a:pt x="1315176" y="2380827"/>
                      <a:pt x="1321949" y="2374853"/>
                      <a:pt x="1321949" y="2367280"/>
                    </a:cubicBezTo>
                    <a:cubicBezTo>
                      <a:pt x="1321949" y="2356570"/>
                      <a:pt x="1312972" y="2347444"/>
                      <a:pt x="1311789" y="2336800"/>
                    </a:cubicBezTo>
                    <a:cubicBezTo>
                      <a:pt x="1310363" y="2323970"/>
                      <a:pt x="1322032" y="2315179"/>
                      <a:pt x="1332109" y="2311400"/>
                    </a:cubicBezTo>
                    <a:cubicBezTo>
                      <a:pt x="1340194" y="2308368"/>
                      <a:pt x="1349042" y="2308013"/>
                      <a:pt x="1357509" y="2306320"/>
                    </a:cubicBezTo>
                    <a:cubicBezTo>
                      <a:pt x="1352429" y="2301240"/>
                      <a:pt x="1346944" y="2296535"/>
                      <a:pt x="1342269" y="2291080"/>
                    </a:cubicBezTo>
                    <a:cubicBezTo>
                      <a:pt x="1336759" y="2284652"/>
                      <a:pt x="1333016" y="2276747"/>
                      <a:pt x="1327029" y="2270760"/>
                    </a:cubicBezTo>
                    <a:cubicBezTo>
                      <a:pt x="1321042" y="2264773"/>
                      <a:pt x="1313482" y="2260600"/>
                      <a:pt x="1306709" y="2255520"/>
                    </a:cubicBezTo>
                    <a:cubicBezTo>
                      <a:pt x="1303270" y="2245202"/>
                      <a:pt x="1298317" y="2227949"/>
                      <a:pt x="1291469" y="2219960"/>
                    </a:cubicBezTo>
                    <a:cubicBezTo>
                      <a:pt x="1285959" y="2213532"/>
                      <a:pt x="1278722" y="2208506"/>
                      <a:pt x="1271149" y="2204720"/>
                    </a:cubicBezTo>
                    <a:cubicBezTo>
                      <a:pt x="1264904" y="2201598"/>
                      <a:pt x="1257602" y="2201333"/>
                      <a:pt x="1250829" y="2199640"/>
                    </a:cubicBezTo>
                    <a:cubicBezTo>
                      <a:pt x="1159757" y="2214819"/>
                      <a:pt x="1210438" y="2210943"/>
                      <a:pt x="1098429" y="2204720"/>
                    </a:cubicBezTo>
                    <a:cubicBezTo>
                      <a:pt x="1085324" y="2202848"/>
                      <a:pt x="1054242" y="2209226"/>
                      <a:pt x="1057789" y="2184400"/>
                    </a:cubicBezTo>
                    <a:cubicBezTo>
                      <a:pt x="1058860" y="2176903"/>
                      <a:pt x="1067949" y="2171653"/>
                      <a:pt x="1067949" y="2164080"/>
                    </a:cubicBezTo>
                    <a:cubicBezTo>
                      <a:pt x="1067949" y="2160294"/>
                      <a:pt x="1061381" y="2167963"/>
                      <a:pt x="1057789" y="2169160"/>
                    </a:cubicBezTo>
                    <a:cubicBezTo>
                      <a:pt x="1052709" y="2170853"/>
                      <a:pt x="1047442" y="2172065"/>
                      <a:pt x="1042549" y="2174240"/>
                    </a:cubicBezTo>
                    <a:cubicBezTo>
                      <a:pt x="1032169" y="2178853"/>
                      <a:pt x="1022449" y="2184867"/>
                      <a:pt x="1012069" y="2189480"/>
                    </a:cubicBezTo>
                    <a:cubicBezTo>
                      <a:pt x="986823" y="2200700"/>
                      <a:pt x="957062" y="2197619"/>
                      <a:pt x="930789" y="2199640"/>
                    </a:cubicBezTo>
                    <a:cubicBezTo>
                      <a:pt x="925709" y="2201333"/>
                      <a:pt x="920904" y="2204720"/>
                      <a:pt x="915549" y="2204720"/>
                    </a:cubicBezTo>
                    <a:cubicBezTo>
                      <a:pt x="871031" y="2204720"/>
                      <a:pt x="872633" y="2203961"/>
                      <a:pt x="844429" y="2194560"/>
                    </a:cubicBezTo>
                    <a:cubicBezTo>
                      <a:pt x="837656" y="2196253"/>
                      <a:pt x="830646" y="2197189"/>
                      <a:pt x="824109" y="2199640"/>
                    </a:cubicBezTo>
                    <a:cubicBezTo>
                      <a:pt x="817018" y="2202299"/>
                      <a:pt x="811357" y="2209539"/>
                      <a:pt x="803789" y="2209800"/>
                    </a:cubicBezTo>
                    <a:lnTo>
                      <a:pt x="676789" y="2204720"/>
                    </a:lnTo>
                    <a:cubicBezTo>
                      <a:pt x="681869" y="2199640"/>
                      <a:pt x="686282" y="2193791"/>
                      <a:pt x="692029" y="2189480"/>
                    </a:cubicBezTo>
                    <a:cubicBezTo>
                      <a:pt x="699928" y="2183556"/>
                      <a:pt x="710447" y="2181222"/>
                      <a:pt x="717429" y="2174240"/>
                    </a:cubicBezTo>
                    <a:cubicBezTo>
                      <a:pt x="721215" y="2170454"/>
                      <a:pt x="720816" y="2164080"/>
                      <a:pt x="722509" y="2159000"/>
                    </a:cubicBezTo>
                    <a:cubicBezTo>
                      <a:pt x="715736" y="2155613"/>
                      <a:pt x="709150" y="2151823"/>
                      <a:pt x="702189" y="2148840"/>
                    </a:cubicBezTo>
                    <a:cubicBezTo>
                      <a:pt x="697267" y="2146731"/>
                      <a:pt x="690735" y="2139974"/>
                      <a:pt x="686949" y="2143760"/>
                    </a:cubicBezTo>
                    <a:cubicBezTo>
                      <a:pt x="683163" y="2147546"/>
                      <a:pt x="690336" y="2153920"/>
                      <a:pt x="692029" y="2159000"/>
                    </a:cubicBezTo>
                    <a:lnTo>
                      <a:pt x="554869" y="2164080"/>
                    </a:lnTo>
                    <a:cubicBezTo>
                      <a:pt x="547996" y="2165307"/>
                      <a:pt x="553793" y="2178680"/>
                      <a:pt x="549789" y="2184400"/>
                    </a:cubicBezTo>
                    <a:cubicBezTo>
                      <a:pt x="541549" y="2196171"/>
                      <a:pt x="529469" y="2204720"/>
                      <a:pt x="519309" y="2214880"/>
                    </a:cubicBezTo>
                    <a:lnTo>
                      <a:pt x="483749" y="2250440"/>
                    </a:lnTo>
                    <a:lnTo>
                      <a:pt x="468509" y="2255520"/>
                    </a:lnTo>
                    <a:cubicBezTo>
                      <a:pt x="429572" y="2242541"/>
                      <a:pt x="475179" y="2256409"/>
                      <a:pt x="392309" y="2245360"/>
                    </a:cubicBezTo>
                    <a:cubicBezTo>
                      <a:pt x="387001" y="2244652"/>
                      <a:pt x="382149" y="2241973"/>
                      <a:pt x="377069" y="2240280"/>
                    </a:cubicBezTo>
                    <a:cubicBezTo>
                      <a:pt x="370296" y="2235200"/>
                      <a:pt x="359426" y="2233072"/>
                      <a:pt x="356749" y="2225040"/>
                    </a:cubicBezTo>
                    <a:cubicBezTo>
                      <a:pt x="354818" y="2219248"/>
                      <a:pt x="368106" y="2215787"/>
                      <a:pt x="366909" y="2209800"/>
                    </a:cubicBezTo>
                    <a:cubicBezTo>
                      <a:pt x="365712" y="2203813"/>
                      <a:pt x="356749" y="2203027"/>
                      <a:pt x="351669" y="2199640"/>
                    </a:cubicBezTo>
                    <a:cubicBezTo>
                      <a:pt x="313027" y="2207368"/>
                      <a:pt x="300330" y="2212205"/>
                      <a:pt x="250069" y="2199640"/>
                    </a:cubicBezTo>
                    <a:cubicBezTo>
                      <a:pt x="244874" y="2198341"/>
                      <a:pt x="249170" y="2187745"/>
                      <a:pt x="244989" y="2184400"/>
                    </a:cubicBezTo>
                    <a:cubicBezTo>
                      <a:pt x="239537" y="2180039"/>
                      <a:pt x="231151" y="2181913"/>
                      <a:pt x="224669" y="2179320"/>
                    </a:cubicBezTo>
                    <a:cubicBezTo>
                      <a:pt x="214122" y="2175101"/>
                      <a:pt x="204349" y="2169160"/>
                      <a:pt x="194189" y="2164080"/>
                    </a:cubicBezTo>
                    <a:cubicBezTo>
                      <a:pt x="189052" y="2156375"/>
                      <a:pt x="178949" y="2144116"/>
                      <a:pt x="178949" y="2133600"/>
                    </a:cubicBezTo>
                    <a:cubicBezTo>
                      <a:pt x="178949" y="2126618"/>
                      <a:pt x="182336" y="2120053"/>
                      <a:pt x="184029" y="2113280"/>
                    </a:cubicBezTo>
                    <a:cubicBezTo>
                      <a:pt x="145082" y="2109893"/>
                      <a:pt x="103487" y="2117639"/>
                      <a:pt x="67189" y="2103120"/>
                    </a:cubicBezTo>
                    <a:cubicBezTo>
                      <a:pt x="56642" y="2098901"/>
                      <a:pt x="87509" y="2082800"/>
                      <a:pt x="82429" y="2072640"/>
                    </a:cubicBezTo>
                    <a:cubicBezTo>
                      <a:pt x="76916" y="2061614"/>
                      <a:pt x="58677" y="2066022"/>
                      <a:pt x="46869" y="2062480"/>
                    </a:cubicBezTo>
                    <a:cubicBezTo>
                      <a:pt x="41740" y="2060941"/>
                      <a:pt x="36709" y="2059093"/>
                      <a:pt x="31629" y="2057400"/>
                    </a:cubicBezTo>
                    <a:cubicBezTo>
                      <a:pt x="24856" y="2052320"/>
                      <a:pt x="16005" y="2049205"/>
                      <a:pt x="11309" y="2042160"/>
                    </a:cubicBezTo>
                    <a:cubicBezTo>
                      <a:pt x="-7997" y="2013201"/>
                      <a:pt x="1133" y="2015103"/>
                      <a:pt x="11309" y="1991360"/>
                    </a:cubicBezTo>
                    <a:cubicBezTo>
                      <a:pt x="13418" y="1986438"/>
                      <a:pt x="12603" y="1979906"/>
                      <a:pt x="16389" y="1976120"/>
                    </a:cubicBezTo>
                    <a:cubicBezTo>
                      <a:pt x="22666" y="1969843"/>
                      <a:pt x="42841" y="1963916"/>
                      <a:pt x="51949" y="1960880"/>
                    </a:cubicBezTo>
                    <a:cubicBezTo>
                      <a:pt x="46869" y="1957493"/>
                      <a:pt x="40523" y="1955488"/>
                      <a:pt x="36709" y="1950720"/>
                    </a:cubicBezTo>
                    <a:cubicBezTo>
                      <a:pt x="33364" y="1946539"/>
                      <a:pt x="31629" y="1940835"/>
                      <a:pt x="31629" y="1935480"/>
                    </a:cubicBezTo>
                    <a:cubicBezTo>
                      <a:pt x="31629" y="1870246"/>
                      <a:pt x="29802" y="1880000"/>
                      <a:pt x="41789" y="1844040"/>
                    </a:cubicBezTo>
                    <a:cubicBezTo>
                      <a:pt x="51949" y="1845733"/>
                      <a:pt x="62214" y="1846886"/>
                      <a:pt x="72269" y="1849120"/>
                    </a:cubicBezTo>
                    <a:cubicBezTo>
                      <a:pt x="77496" y="1850282"/>
                      <a:pt x="82720" y="1856595"/>
                      <a:pt x="87509" y="1854200"/>
                    </a:cubicBezTo>
                    <a:cubicBezTo>
                      <a:pt x="92298" y="1851805"/>
                      <a:pt x="90896" y="1844040"/>
                      <a:pt x="92589" y="1838960"/>
                    </a:cubicBezTo>
                    <a:cubicBezTo>
                      <a:pt x="82078" y="1823194"/>
                      <a:pt x="77349" y="1820291"/>
                      <a:pt x="77349" y="1798320"/>
                    </a:cubicBezTo>
                    <a:cubicBezTo>
                      <a:pt x="77349" y="1792965"/>
                      <a:pt x="80736" y="1788160"/>
                      <a:pt x="82429" y="1783080"/>
                    </a:cubicBezTo>
                    <a:cubicBezTo>
                      <a:pt x="90143" y="1784044"/>
                      <a:pt x="142156" y="1794473"/>
                      <a:pt x="153549" y="1783080"/>
                    </a:cubicBezTo>
                    <a:cubicBezTo>
                      <a:pt x="157866" y="1778763"/>
                      <a:pt x="146776" y="1772920"/>
                      <a:pt x="143389" y="1767840"/>
                    </a:cubicBezTo>
                    <a:cubicBezTo>
                      <a:pt x="148238" y="1753292"/>
                      <a:pt x="148040" y="1746314"/>
                      <a:pt x="163709" y="1737360"/>
                    </a:cubicBezTo>
                    <a:cubicBezTo>
                      <a:pt x="169771" y="1733896"/>
                      <a:pt x="177256" y="1733973"/>
                      <a:pt x="184029" y="1732280"/>
                    </a:cubicBezTo>
                    <a:cubicBezTo>
                      <a:pt x="190802" y="1727200"/>
                      <a:pt x="196998" y="1721241"/>
                      <a:pt x="204349" y="1717040"/>
                    </a:cubicBezTo>
                    <a:cubicBezTo>
                      <a:pt x="208998" y="1714383"/>
                      <a:pt x="217194" y="1716749"/>
                      <a:pt x="219589" y="1711960"/>
                    </a:cubicBezTo>
                    <a:cubicBezTo>
                      <a:pt x="224944" y="1701250"/>
                      <a:pt x="222321" y="1688141"/>
                      <a:pt x="224669" y="1676400"/>
                    </a:cubicBezTo>
                    <a:cubicBezTo>
                      <a:pt x="225719" y="1671149"/>
                      <a:pt x="228056" y="1666240"/>
                      <a:pt x="229749" y="1661160"/>
                    </a:cubicBezTo>
                    <a:cubicBezTo>
                      <a:pt x="228056" y="1656080"/>
                      <a:pt x="226140" y="1651069"/>
                      <a:pt x="224669" y="1645920"/>
                    </a:cubicBezTo>
                    <a:cubicBezTo>
                      <a:pt x="222751" y="1639207"/>
                      <a:pt x="222040" y="1632137"/>
                      <a:pt x="219589" y="1625600"/>
                    </a:cubicBezTo>
                    <a:cubicBezTo>
                      <a:pt x="216930" y="1618509"/>
                      <a:pt x="212816" y="1612053"/>
                      <a:pt x="209429" y="1605280"/>
                    </a:cubicBezTo>
                    <a:cubicBezTo>
                      <a:pt x="212921" y="1587821"/>
                      <a:pt x="214806" y="1576300"/>
                      <a:pt x="219589" y="1559560"/>
                    </a:cubicBezTo>
                    <a:cubicBezTo>
                      <a:pt x="221060" y="1554411"/>
                      <a:pt x="222976" y="1549400"/>
                      <a:pt x="224669" y="1544320"/>
                    </a:cubicBezTo>
                    <a:cubicBezTo>
                      <a:pt x="217571" y="1494634"/>
                      <a:pt x="210452" y="1465052"/>
                      <a:pt x="229749" y="1407160"/>
                    </a:cubicBezTo>
                    <a:cubicBezTo>
                      <a:pt x="232144" y="1399976"/>
                      <a:pt x="243296" y="1413933"/>
                      <a:pt x="250069" y="1417320"/>
                    </a:cubicBezTo>
                    <a:cubicBezTo>
                      <a:pt x="251762" y="1434253"/>
                      <a:pt x="239348" y="1474440"/>
                      <a:pt x="255149" y="1468120"/>
                    </a:cubicBezTo>
                    <a:cubicBezTo>
                      <a:pt x="275036" y="1460165"/>
                      <a:pt x="260323" y="1422306"/>
                      <a:pt x="275469" y="1407160"/>
                    </a:cubicBezTo>
                    <a:lnTo>
                      <a:pt x="290709" y="1391920"/>
                    </a:lnTo>
                    <a:cubicBezTo>
                      <a:pt x="287322" y="1402080"/>
                      <a:pt x="284899" y="1412613"/>
                      <a:pt x="280549" y="1422400"/>
                    </a:cubicBezTo>
                    <a:cubicBezTo>
                      <a:pt x="276505" y="1431498"/>
                      <a:pt x="252660" y="1459801"/>
                      <a:pt x="250069" y="1463040"/>
                    </a:cubicBezTo>
                    <a:cubicBezTo>
                      <a:pt x="255149" y="1468120"/>
                      <a:pt x="259071" y="1474716"/>
                      <a:pt x="265309" y="1478280"/>
                    </a:cubicBezTo>
                    <a:cubicBezTo>
                      <a:pt x="283930" y="1488921"/>
                      <a:pt x="315092" y="1480086"/>
                      <a:pt x="331349" y="1478280"/>
                    </a:cubicBezTo>
                    <a:cubicBezTo>
                      <a:pt x="336429" y="1474893"/>
                      <a:pt x="340567" y="1469124"/>
                      <a:pt x="346589" y="1468120"/>
                    </a:cubicBezTo>
                    <a:cubicBezTo>
                      <a:pt x="371263" y="1464008"/>
                      <a:pt x="361587" y="1493278"/>
                      <a:pt x="371989" y="1503680"/>
                    </a:cubicBezTo>
                    <a:lnTo>
                      <a:pt x="387229" y="1518920"/>
                    </a:lnTo>
                    <a:cubicBezTo>
                      <a:pt x="388922" y="1534160"/>
                      <a:pt x="394641" y="1549485"/>
                      <a:pt x="392309" y="1564640"/>
                    </a:cubicBezTo>
                    <a:cubicBezTo>
                      <a:pt x="391022" y="1573008"/>
                      <a:pt x="383056" y="1578973"/>
                      <a:pt x="377069" y="1584960"/>
                    </a:cubicBezTo>
                    <a:cubicBezTo>
                      <a:pt x="369402" y="1592627"/>
                      <a:pt x="359773" y="1598077"/>
                      <a:pt x="351669" y="1605280"/>
                    </a:cubicBezTo>
                    <a:cubicBezTo>
                      <a:pt x="344510" y="1611644"/>
                      <a:pt x="338122" y="1618827"/>
                      <a:pt x="331349" y="1625600"/>
                    </a:cubicBezTo>
                    <a:cubicBezTo>
                      <a:pt x="336429" y="1628987"/>
                      <a:pt x="340494" y="1635401"/>
                      <a:pt x="346589" y="1635760"/>
                    </a:cubicBezTo>
                    <a:cubicBezTo>
                      <a:pt x="397654" y="1638764"/>
                      <a:pt x="400883" y="1636289"/>
                      <a:pt x="432949" y="1625600"/>
                    </a:cubicBezTo>
                    <a:cubicBezTo>
                      <a:pt x="442519" y="1616030"/>
                      <a:pt x="450698" y="1605858"/>
                      <a:pt x="463429" y="1600200"/>
                    </a:cubicBezTo>
                    <a:cubicBezTo>
                      <a:pt x="499307" y="1584254"/>
                      <a:pt x="515282" y="1588396"/>
                      <a:pt x="559949" y="1584960"/>
                    </a:cubicBezTo>
                    <a:cubicBezTo>
                      <a:pt x="575382" y="1581102"/>
                      <a:pt x="597079" y="1571814"/>
                      <a:pt x="610749" y="1590040"/>
                    </a:cubicBezTo>
                    <a:cubicBezTo>
                      <a:pt x="614412" y="1594924"/>
                      <a:pt x="600589" y="1596813"/>
                      <a:pt x="595509" y="1600200"/>
                    </a:cubicBezTo>
                    <a:cubicBezTo>
                      <a:pt x="607763" y="1551183"/>
                      <a:pt x="591977" y="1562298"/>
                      <a:pt x="631069" y="1554480"/>
                    </a:cubicBezTo>
                    <a:cubicBezTo>
                      <a:pt x="637842" y="1549400"/>
                      <a:pt x="643816" y="1543026"/>
                      <a:pt x="651389" y="1539240"/>
                    </a:cubicBezTo>
                    <a:cubicBezTo>
                      <a:pt x="667485" y="1531192"/>
                      <a:pt x="685174" y="1528861"/>
                      <a:pt x="702189" y="1524000"/>
                    </a:cubicBezTo>
                    <a:cubicBezTo>
                      <a:pt x="707338" y="1522529"/>
                      <a:pt x="712349" y="1520613"/>
                      <a:pt x="717429" y="1518920"/>
                    </a:cubicBezTo>
                    <a:cubicBezTo>
                      <a:pt x="715736" y="1513840"/>
                      <a:pt x="716135" y="1507466"/>
                      <a:pt x="712349" y="1503680"/>
                    </a:cubicBezTo>
                    <a:cubicBezTo>
                      <a:pt x="708563" y="1499894"/>
                      <a:pt x="701898" y="1500995"/>
                      <a:pt x="697109" y="1498600"/>
                    </a:cubicBezTo>
                    <a:cubicBezTo>
                      <a:pt x="691648" y="1495870"/>
                      <a:pt x="686949" y="1491827"/>
                      <a:pt x="681869" y="1488440"/>
                    </a:cubicBezTo>
                    <a:cubicBezTo>
                      <a:pt x="671709" y="1490133"/>
                      <a:pt x="661489" y="1491500"/>
                      <a:pt x="651389" y="1493520"/>
                    </a:cubicBezTo>
                    <a:cubicBezTo>
                      <a:pt x="644543" y="1494889"/>
                      <a:pt x="637551" y="1501193"/>
                      <a:pt x="631069" y="1498600"/>
                    </a:cubicBezTo>
                    <a:cubicBezTo>
                      <a:pt x="626097" y="1496611"/>
                      <a:pt x="627682" y="1488440"/>
                      <a:pt x="625989" y="1483360"/>
                    </a:cubicBezTo>
                    <a:cubicBezTo>
                      <a:pt x="627682" y="1476587"/>
                      <a:pt x="630007" y="1469941"/>
                      <a:pt x="631069" y="1463040"/>
                    </a:cubicBezTo>
                    <a:cubicBezTo>
                      <a:pt x="641257" y="1396816"/>
                      <a:pt x="617070" y="1418910"/>
                      <a:pt x="697109" y="1412240"/>
                    </a:cubicBezTo>
                    <a:cubicBezTo>
                      <a:pt x="721260" y="1396139"/>
                      <a:pt x="710418" y="1407872"/>
                      <a:pt x="722509" y="1371600"/>
                    </a:cubicBezTo>
                    <a:lnTo>
                      <a:pt x="727589" y="1356360"/>
                    </a:lnTo>
                    <a:cubicBezTo>
                      <a:pt x="722509" y="1354667"/>
                      <a:pt x="717515" y="1352689"/>
                      <a:pt x="712349" y="1351280"/>
                    </a:cubicBezTo>
                    <a:cubicBezTo>
                      <a:pt x="698877" y="1347606"/>
                      <a:pt x="671709" y="1341120"/>
                      <a:pt x="671709" y="1341120"/>
                    </a:cubicBezTo>
                    <a:cubicBezTo>
                      <a:pt x="616236" y="1304138"/>
                      <a:pt x="701757" y="1358684"/>
                      <a:pt x="636149" y="1325880"/>
                    </a:cubicBezTo>
                    <a:cubicBezTo>
                      <a:pt x="625227" y="1320419"/>
                      <a:pt x="605669" y="1305560"/>
                      <a:pt x="605669" y="1305560"/>
                    </a:cubicBezTo>
                    <a:cubicBezTo>
                      <a:pt x="595679" y="1290575"/>
                      <a:pt x="594937" y="1287303"/>
                      <a:pt x="580269" y="1275080"/>
                    </a:cubicBezTo>
                    <a:cubicBezTo>
                      <a:pt x="575579" y="1271171"/>
                      <a:pt x="570109" y="1268307"/>
                      <a:pt x="565029" y="1264920"/>
                    </a:cubicBezTo>
                    <a:cubicBezTo>
                      <a:pt x="556446" y="1247753"/>
                      <a:pt x="547183" y="1239625"/>
                      <a:pt x="559949" y="1219200"/>
                    </a:cubicBezTo>
                    <a:cubicBezTo>
                      <a:pt x="564436" y="1212020"/>
                      <a:pt x="573496" y="1209040"/>
                      <a:pt x="580269" y="1203960"/>
                    </a:cubicBezTo>
                    <a:cubicBezTo>
                      <a:pt x="578576" y="1215813"/>
                      <a:pt x="571403" y="1228161"/>
                      <a:pt x="575189" y="1239520"/>
                    </a:cubicBezTo>
                    <a:cubicBezTo>
                      <a:pt x="576882" y="1244600"/>
                      <a:pt x="585640" y="1236835"/>
                      <a:pt x="590429" y="1234440"/>
                    </a:cubicBezTo>
                    <a:cubicBezTo>
                      <a:pt x="595890" y="1231710"/>
                      <a:pt x="600589" y="1227667"/>
                      <a:pt x="605669" y="1224280"/>
                    </a:cubicBezTo>
                    <a:cubicBezTo>
                      <a:pt x="600589" y="1220893"/>
                      <a:pt x="584968" y="1216850"/>
                      <a:pt x="590429" y="1214120"/>
                    </a:cubicBezTo>
                    <a:cubicBezTo>
                      <a:pt x="604144" y="1207263"/>
                      <a:pt x="621024" y="1211561"/>
                      <a:pt x="636149" y="1209040"/>
                    </a:cubicBezTo>
                    <a:cubicBezTo>
                      <a:pt x="641431" y="1208160"/>
                      <a:pt x="646309" y="1205653"/>
                      <a:pt x="651389" y="1203960"/>
                    </a:cubicBezTo>
                    <a:cubicBezTo>
                      <a:pt x="656469" y="1198880"/>
                      <a:pt x="661110" y="1193319"/>
                      <a:pt x="666629" y="1188720"/>
                    </a:cubicBezTo>
                    <a:cubicBezTo>
                      <a:pt x="671319" y="1184811"/>
                      <a:pt x="676901" y="1182109"/>
                      <a:pt x="681869" y="1178560"/>
                    </a:cubicBezTo>
                    <a:cubicBezTo>
                      <a:pt x="688759" y="1173639"/>
                      <a:pt x="695416" y="1168400"/>
                      <a:pt x="702189" y="1163320"/>
                    </a:cubicBezTo>
                    <a:cubicBezTo>
                      <a:pt x="703882" y="1158240"/>
                      <a:pt x="704431" y="1152621"/>
                      <a:pt x="707269" y="1148080"/>
                    </a:cubicBezTo>
                    <a:cubicBezTo>
                      <a:pt x="721909" y="1124655"/>
                      <a:pt x="733554" y="1115732"/>
                      <a:pt x="758069" y="1102360"/>
                    </a:cubicBezTo>
                    <a:cubicBezTo>
                      <a:pt x="766074" y="1097993"/>
                      <a:pt x="775313" y="1096278"/>
                      <a:pt x="783469" y="1092200"/>
                    </a:cubicBezTo>
                    <a:cubicBezTo>
                      <a:pt x="811213" y="1078328"/>
                      <a:pt x="785858" y="1084621"/>
                      <a:pt x="813949" y="1076960"/>
                    </a:cubicBezTo>
                    <a:cubicBezTo>
                      <a:pt x="866734" y="1062564"/>
                      <a:pt x="839497" y="1074346"/>
                      <a:pt x="874909" y="1056640"/>
                    </a:cubicBezTo>
                    <a:cubicBezTo>
                      <a:pt x="878296" y="1051560"/>
                      <a:pt x="885069" y="1047505"/>
                      <a:pt x="885069" y="1041400"/>
                    </a:cubicBezTo>
                    <a:cubicBezTo>
                      <a:pt x="885069" y="979720"/>
                      <a:pt x="866767" y="1001439"/>
                      <a:pt x="813949" y="1005840"/>
                    </a:cubicBezTo>
                    <a:cubicBezTo>
                      <a:pt x="810562" y="1000760"/>
                      <a:pt x="804546" y="996658"/>
                      <a:pt x="803789" y="990600"/>
                    </a:cubicBezTo>
                    <a:cubicBezTo>
                      <a:pt x="798196" y="945856"/>
                      <a:pt x="835576" y="980925"/>
                      <a:pt x="798709" y="919480"/>
                    </a:cubicBezTo>
                    <a:cubicBezTo>
                      <a:pt x="795117" y="913493"/>
                      <a:pt x="785102" y="916318"/>
                      <a:pt x="778389" y="914400"/>
                    </a:cubicBezTo>
                    <a:cubicBezTo>
                      <a:pt x="773240" y="912929"/>
                      <a:pt x="768229" y="911013"/>
                      <a:pt x="763149" y="909320"/>
                    </a:cubicBezTo>
                    <a:cubicBezTo>
                      <a:pt x="754626" y="875227"/>
                      <a:pt x="750665" y="864359"/>
                      <a:pt x="752989" y="817880"/>
                    </a:cubicBezTo>
                    <a:cubicBezTo>
                      <a:pt x="753524" y="807184"/>
                      <a:pt x="763149" y="787400"/>
                      <a:pt x="763149" y="787400"/>
                    </a:cubicBezTo>
                    <a:cubicBezTo>
                      <a:pt x="759762" y="762000"/>
                      <a:pt x="758548" y="736215"/>
                      <a:pt x="752989" y="711200"/>
                    </a:cubicBezTo>
                    <a:cubicBezTo>
                      <a:pt x="744916" y="674872"/>
                      <a:pt x="724847" y="723822"/>
                      <a:pt x="747909" y="660400"/>
                    </a:cubicBezTo>
                    <a:cubicBezTo>
                      <a:pt x="750802" y="652443"/>
                      <a:pt x="758228" y="646970"/>
                      <a:pt x="763149" y="640080"/>
                    </a:cubicBezTo>
                    <a:cubicBezTo>
                      <a:pt x="766698" y="635112"/>
                      <a:pt x="769922" y="629920"/>
                      <a:pt x="773309" y="624840"/>
                    </a:cubicBezTo>
                    <a:cubicBezTo>
                      <a:pt x="757428" y="561316"/>
                      <a:pt x="782140" y="635879"/>
                      <a:pt x="752989" y="599440"/>
                    </a:cubicBezTo>
                    <a:cubicBezTo>
                      <a:pt x="748628" y="593988"/>
                      <a:pt x="749915" y="585807"/>
                      <a:pt x="747909" y="579120"/>
                    </a:cubicBezTo>
                    <a:cubicBezTo>
                      <a:pt x="744353" y="567265"/>
                      <a:pt x="733648" y="535359"/>
                      <a:pt x="727589" y="523240"/>
                    </a:cubicBezTo>
                    <a:cubicBezTo>
                      <a:pt x="724859" y="517779"/>
                      <a:pt x="720816" y="513080"/>
                      <a:pt x="717429" y="508000"/>
                    </a:cubicBezTo>
                    <a:cubicBezTo>
                      <a:pt x="719122" y="502920"/>
                      <a:pt x="722009" y="498091"/>
                      <a:pt x="722509" y="492760"/>
                    </a:cubicBezTo>
                    <a:cubicBezTo>
                      <a:pt x="727104" y="443752"/>
                      <a:pt x="724577" y="393994"/>
                      <a:pt x="732669" y="345440"/>
                    </a:cubicBezTo>
                    <a:cubicBezTo>
                      <a:pt x="733549" y="340158"/>
                      <a:pt x="742987" y="342469"/>
                      <a:pt x="747909" y="340360"/>
                    </a:cubicBezTo>
                    <a:cubicBezTo>
                      <a:pt x="765956" y="332626"/>
                      <a:pt x="768164" y="330244"/>
                      <a:pt x="783469" y="320040"/>
                    </a:cubicBezTo>
                    <a:cubicBezTo>
                      <a:pt x="786856" y="314960"/>
                      <a:pt x="790899" y="310261"/>
                      <a:pt x="793629" y="304800"/>
                    </a:cubicBezTo>
                    <a:cubicBezTo>
                      <a:pt x="797707" y="296644"/>
                      <a:pt x="798489" y="286820"/>
                      <a:pt x="803789" y="279400"/>
                    </a:cubicBezTo>
                    <a:cubicBezTo>
                      <a:pt x="807338" y="274432"/>
                      <a:pt x="814061" y="272789"/>
                      <a:pt x="819029" y="269240"/>
                    </a:cubicBezTo>
                    <a:cubicBezTo>
                      <a:pt x="825919" y="264319"/>
                      <a:pt x="832921" y="259510"/>
                      <a:pt x="839349" y="254000"/>
                    </a:cubicBezTo>
                    <a:cubicBezTo>
                      <a:pt x="844804" y="249325"/>
                      <a:pt x="848611" y="242745"/>
                      <a:pt x="854589" y="238760"/>
                    </a:cubicBezTo>
                    <a:cubicBezTo>
                      <a:pt x="859044" y="235790"/>
                      <a:pt x="864749" y="235373"/>
                      <a:pt x="869829" y="233680"/>
                    </a:cubicBezTo>
                    <a:cubicBezTo>
                      <a:pt x="863056" y="226907"/>
                      <a:pt x="854586" y="221483"/>
                      <a:pt x="849509" y="213360"/>
                    </a:cubicBezTo>
                    <a:cubicBezTo>
                      <a:pt x="845809" y="207439"/>
                      <a:pt x="846347" y="199753"/>
                      <a:pt x="844429" y="193040"/>
                    </a:cubicBezTo>
                    <a:cubicBezTo>
                      <a:pt x="842958" y="187891"/>
                      <a:pt x="841042" y="182880"/>
                      <a:pt x="839349" y="177800"/>
                    </a:cubicBezTo>
                    <a:cubicBezTo>
                      <a:pt x="844429" y="176107"/>
                      <a:pt x="850134" y="175690"/>
                      <a:pt x="854589" y="172720"/>
                    </a:cubicBezTo>
                    <a:cubicBezTo>
                      <a:pt x="882725" y="153963"/>
                      <a:pt x="880980" y="153453"/>
                      <a:pt x="895229" y="132080"/>
                    </a:cubicBezTo>
                    <a:cubicBezTo>
                      <a:pt x="896922" y="120227"/>
                      <a:pt x="896868" y="107989"/>
                      <a:pt x="900309" y="96520"/>
                    </a:cubicBezTo>
                    <a:cubicBezTo>
                      <a:pt x="902063" y="90672"/>
                      <a:pt x="906152" y="85597"/>
                      <a:pt x="910469" y="81280"/>
                    </a:cubicBezTo>
                    <a:cubicBezTo>
                      <a:pt x="925846" y="65903"/>
                      <a:pt x="928592" y="66772"/>
                      <a:pt x="946029" y="60960"/>
                    </a:cubicBezTo>
                    <a:cubicBezTo>
                      <a:pt x="957882" y="62653"/>
                      <a:pt x="970120" y="62599"/>
                      <a:pt x="981589" y="66040"/>
                    </a:cubicBezTo>
                    <a:cubicBezTo>
                      <a:pt x="987437" y="67794"/>
                      <a:pt x="991368" y="73470"/>
                      <a:pt x="996829" y="76200"/>
                    </a:cubicBezTo>
                    <a:cubicBezTo>
                      <a:pt x="1001618" y="78595"/>
                      <a:pt x="1007055" y="79400"/>
                      <a:pt x="1012069" y="81280"/>
                    </a:cubicBezTo>
                    <a:cubicBezTo>
                      <a:pt x="1020607" y="84482"/>
                      <a:pt x="1029002" y="88053"/>
                      <a:pt x="1037469" y="91440"/>
                    </a:cubicBezTo>
                    <a:cubicBezTo>
                      <a:pt x="1059482" y="89747"/>
                      <a:pt x="1084438" y="97485"/>
                      <a:pt x="1103509" y="86360"/>
                    </a:cubicBezTo>
                    <a:cubicBezTo>
                      <a:pt x="1112406" y="81170"/>
                      <a:pt x="1098429" y="66180"/>
                      <a:pt x="1098429" y="55880"/>
                    </a:cubicBezTo>
                    <a:cubicBezTo>
                      <a:pt x="1098429" y="50525"/>
                      <a:pt x="1101816" y="45720"/>
                      <a:pt x="1103509" y="40640"/>
                    </a:cubicBezTo>
                    <a:lnTo>
                      <a:pt x="1118749" y="0"/>
                    </a:ln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dirty="0"/>
              </a:p>
            </p:txBody>
          </p:sp>
          <p:sp>
            <p:nvSpPr>
              <p:cNvPr id="35" name="Freeform: Shape 34">
                <a:extLst>
                  <a:ext uri="{FF2B5EF4-FFF2-40B4-BE49-F238E27FC236}">
                    <a16:creationId xmlns:a16="http://schemas.microsoft.com/office/drawing/2014/main" id="{3DD7D533-CC0E-AA6A-4547-959F5BCF0FCA}"/>
                  </a:ext>
                </a:extLst>
              </p:cNvPr>
              <p:cNvSpPr/>
              <p:nvPr/>
            </p:nvSpPr>
            <p:spPr>
              <a:xfrm>
                <a:off x="5570530" y="4108609"/>
                <a:ext cx="403550" cy="368253"/>
              </a:xfrm>
              <a:custGeom>
                <a:avLst/>
                <a:gdLst>
                  <a:gd name="connsiteX0" fmla="*/ 367990 w 403550"/>
                  <a:gd name="connsiteY0" fmla="*/ 1111 h 368253"/>
                  <a:gd name="connsiteX1" fmla="*/ 388310 w 403550"/>
                  <a:gd name="connsiteY1" fmla="*/ 128111 h 368253"/>
                  <a:gd name="connsiteX2" fmla="*/ 403550 w 403550"/>
                  <a:gd name="connsiteY2" fmla="*/ 133191 h 368253"/>
                  <a:gd name="connsiteX3" fmla="*/ 352750 w 403550"/>
                  <a:gd name="connsiteY3" fmla="*/ 168751 h 368253"/>
                  <a:gd name="connsiteX4" fmla="*/ 337510 w 403550"/>
                  <a:gd name="connsiteY4" fmla="*/ 219551 h 368253"/>
                  <a:gd name="connsiteX5" fmla="*/ 301950 w 403550"/>
                  <a:gd name="connsiteY5" fmla="*/ 224631 h 368253"/>
                  <a:gd name="connsiteX6" fmla="*/ 286710 w 403550"/>
                  <a:gd name="connsiteY6" fmla="*/ 275431 h 368253"/>
                  <a:gd name="connsiteX7" fmla="*/ 271470 w 403550"/>
                  <a:gd name="connsiteY7" fmla="*/ 285591 h 368253"/>
                  <a:gd name="connsiteX8" fmla="*/ 246070 w 403550"/>
                  <a:gd name="connsiteY8" fmla="*/ 321151 h 368253"/>
                  <a:gd name="connsiteX9" fmla="*/ 230830 w 403550"/>
                  <a:gd name="connsiteY9" fmla="*/ 336391 h 368253"/>
                  <a:gd name="connsiteX10" fmla="*/ 195270 w 403550"/>
                  <a:gd name="connsiteY10" fmla="*/ 341471 h 368253"/>
                  <a:gd name="connsiteX11" fmla="*/ 190190 w 403550"/>
                  <a:gd name="connsiteY11" fmla="*/ 366871 h 368253"/>
                  <a:gd name="connsiteX12" fmla="*/ 174950 w 403550"/>
                  <a:gd name="connsiteY12" fmla="*/ 361791 h 368253"/>
                  <a:gd name="connsiteX13" fmla="*/ 164790 w 403550"/>
                  <a:gd name="connsiteY13" fmla="*/ 336391 h 368253"/>
                  <a:gd name="connsiteX14" fmla="*/ 149550 w 403550"/>
                  <a:gd name="connsiteY14" fmla="*/ 280511 h 368253"/>
                  <a:gd name="connsiteX15" fmla="*/ 139390 w 403550"/>
                  <a:gd name="connsiteY15" fmla="*/ 250031 h 368253"/>
                  <a:gd name="connsiteX16" fmla="*/ 119070 w 403550"/>
                  <a:gd name="connsiteY16" fmla="*/ 260191 h 368253"/>
                  <a:gd name="connsiteX17" fmla="*/ 47950 w 403550"/>
                  <a:gd name="connsiteY17" fmla="*/ 260191 h 368253"/>
                  <a:gd name="connsiteX18" fmla="*/ 42870 w 403550"/>
                  <a:gd name="connsiteY18" fmla="*/ 244951 h 368253"/>
                  <a:gd name="connsiteX19" fmla="*/ 47950 w 403550"/>
                  <a:gd name="connsiteY19" fmla="*/ 194151 h 368253"/>
                  <a:gd name="connsiteX20" fmla="*/ 22550 w 403550"/>
                  <a:gd name="connsiteY20" fmla="*/ 199231 h 368253"/>
                  <a:gd name="connsiteX21" fmla="*/ 2230 w 403550"/>
                  <a:gd name="connsiteY21" fmla="*/ 189071 h 368253"/>
                  <a:gd name="connsiteX22" fmla="*/ 32710 w 403550"/>
                  <a:gd name="connsiteY22" fmla="*/ 133191 h 368253"/>
                  <a:gd name="connsiteX23" fmla="*/ 32710 w 403550"/>
                  <a:gd name="connsiteY23" fmla="*/ 97631 h 368253"/>
                  <a:gd name="connsiteX24" fmla="*/ 17470 w 403550"/>
                  <a:gd name="connsiteY24" fmla="*/ 92551 h 368253"/>
                  <a:gd name="connsiteX25" fmla="*/ 32710 w 403550"/>
                  <a:gd name="connsiteY25" fmla="*/ 67151 h 368253"/>
                  <a:gd name="connsiteX26" fmla="*/ 78430 w 403550"/>
                  <a:gd name="connsiteY26" fmla="*/ 67151 h 368253"/>
                  <a:gd name="connsiteX27" fmla="*/ 113990 w 403550"/>
                  <a:gd name="connsiteY27" fmla="*/ 87471 h 368253"/>
                  <a:gd name="connsiteX28" fmla="*/ 129230 w 403550"/>
                  <a:gd name="connsiteY28" fmla="*/ 92551 h 368253"/>
                  <a:gd name="connsiteX29" fmla="*/ 296870 w 403550"/>
                  <a:gd name="connsiteY29" fmla="*/ 87471 h 368253"/>
                  <a:gd name="connsiteX30" fmla="*/ 332430 w 403550"/>
                  <a:gd name="connsiteY30" fmla="*/ 77311 h 368253"/>
                  <a:gd name="connsiteX31" fmla="*/ 362910 w 403550"/>
                  <a:gd name="connsiteY31" fmla="*/ 72231 h 368253"/>
                  <a:gd name="connsiteX32" fmla="*/ 393390 w 403550"/>
                  <a:gd name="connsiteY32" fmla="*/ 77311 h 368253"/>
                  <a:gd name="connsiteX33" fmla="*/ 378150 w 403550"/>
                  <a:gd name="connsiteY33" fmla="*/ 87471 h 368253"/>
                  <a:gd name="connsiteX34" fmla="*/ 373070 w 403550"/>
                  <a:gd name="connsiteY34" fmla="*/ 72231 h 368253"/>
                  <a:gd name="connsiteX35" fmla="*/ 367990 w 403550"/>
                  <a:gd name="connsiteY35" fmla="*/ 1111 h 36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3550" h="368253">
                    <a:moveTo>
                      <a:pt x="367990" y="1111"/>
                    </a:moveTo>
                    <a:cubicBezTo>
                      <a:pt x="370530" y="10424"/>
                      <a:pt x="347351" y="100805"/>
                      <a:pt x="388310" y="128111"/>
                    </a:cubicBezTo>
                    <a:cubicBezTo>
                      <a:pt x="392765" y="131081"/>
                      <a:pt x="398470" y="131498"/>
                      <a:pt x="403550" y="133191"/>
                    </a:cubicBezTo>
                    <a:cubicBezTo>
                      <a:pt x="366025" y="158207"/>
                      <a:pt x="382839" y="146185"/>
                      <a:pt x="352750" y="168751"/>
                    </a:cubicBezTo>
                    <a:cubicBezTo>
                      <a:pt x="350633" y="177218"/>
                      <a:pt x="341348" y="216566"/>
                      <a:pt x="337510" y="219551"/>
                    </a:cubicBezTo>
                    <a:cubicBezTo>
                      <a:pt x="328059" y="226902"/>
                      <a:pt x="313803" y="222938"/>
                      <a:pt x="301950" y="224631"/>
                    </a:cubicBezTo>
                    <a:cubicBezTo>
                      <a:pt x="298752" y="247014"/>
                      <a:pt x="302112" y="260029"/>
                      <a:pt x="286710" y="275431"/>
                    </a:cubicBezTo>
                    <a:cubicBezTo>
                      <a:pt x="282393" y="279748"/>
                      <a:pt x="276550" y="282204"/>
                      <a:pt x="271470" y="285591"/>
                    </a:cubicBezTo>
                    <a:cubicBezTo>
                      <a:pt x="263608" y="317038"/>
                      <a:pt x="272859" y="298189"/>
                      <a:pt x="246070" y="321151"/>
                    </a:cubicBezTo>
                    <a:cubicBezTo>
                      <a:pt x="240615" y="325826"/>
                      <a:pt x="237500" y="333723"/>
                      <a:pt x="230830" y="336391"/>
                    </a:cubicBezTo>
                    <a:cubicBezTo>
                      <a:pt x="219713" y="340838"/>
                      <a:pt x="207123" y="339778"/>
                      <a:pt x="195270" y="341471"/>
                    </a:cubicBezTo>
                    <a:cubicBezTo>
                      <a:pt x="193577" y="349938"/>
                      <a:pt x="196295" y="360766"/>
                      <a:pt x="190190" y="366871"/>
                    </a:cubicBezTo>
                    <a:cubicBezTo>
                      <a:pt x="186404" y="370657"/>
                      <a:pt x="178378" y="365905"/>
                      <a:pt x="174950" y="361791"/>
                    </a:cubicBezTo>
                    <a:cubicBezTo>
                      <a:pt x="169112" y="354786"/>
                      <a:pt x="167992" y="344929"/>
                      <a:pt x="164790" y="336391"/>
                    </a:cubicBezTo>
                    <a:cubicBezTo>
                      <a:pt x="151607" y="301237"/>
                      <a:pt x="170623" y="343731"/>
                      <a:pt x="149550" y="280511"/>
                    </a:cubicBezTo>
                    <a:lnTo>
                      <a:pt x="139390" y="250031"/>
                    </a:lnTo>
                    <a:cubicBezTo>
                      <a:pt x="132617" y="253418"/>
                      <a:pt x="126161" y="257532"/>
                      <a:pt x="119070" y="260191"/>
                    </a:cubicBezTo>
                    <a:cubicBezTo>
                      <a:pt x="91932" y="270368"/>
                      <a:pt x="82073" y="263603"/>
                      <a:pt x="47950" y="260191"/>
                    </a:cubicBezTo>
                    <a:cubicBezTo>
                      <a:pt x="46257" y="255111"/>
                      <a:pt x="42870" y="250306"/>
                      <a:pt x="42870" y="244951"/>
                    </a:cubicBezTo>
                    <a:cubicBezTo>
                      <a:pt x="42870" y="227933"/>
                      <a:pt x="54862" y="209702"/>
                      <a:pt x="47950" y="194151"/>
                    </a:cubicBezTo>
                    <a:cubicBezTo>
                      <a:pt x="44443" y="186261"/>
                      <a:pt x="31017" y="197538"/>
                      <a:pt x="22550" y="199231"/>
                    </a:cubicBezTo>
                    <a:cubicBezTo>
                      <a:pt x="15777" y="195844"/>
                      <a:pt x="3585" y="196522"/>
                      <a:pt x="2230" y="189071"/>
                    </a:cubicBezTo>
                    <a:cubicBezTo>
                      <a:pt x="-5639" y="145794"/>
                      <a:pt x="7968" y="145562"/>
                      <a:pt x="32710" y="133191"/>
                    </a:cubicBezTo>
                    <a:cubicBezTo>
                      <a:pt x="35288" y="122880"/>
                      <a:pt x="42913" y="107834"/>
                      <a:pt x="32710" y="97631"/>
                    </a:cubicBezTo>
                    <a:cubicBezTo>
                      <a:pt x="28924" y="93845"/>
                      <a:pt x="22550" y="94244"/>
                      <a:pt x="17470" y="92551"/>
                    </a:cubicBezTo>
                    <a:cubicBezTo>
                      <a:pt x="22550" y="84084"/>
                      <a:pt x="25213" y="73577"/>
                      <a:pt x="32710" y="67151"/>
                    </a:cubicBezTo>
                    <a:cubicBezTo>
                      <a:pt x="44925" y="56681"/>
                      <a:pt x="66566" y="64778"/>
                      <a:pt x="78430" y="67151"/>
                    </a:cubicBezTo>
                    <a:cubicBezTo>
                      <a:pt x="93735" y="77355"/>
                      <a:pt x="95943" y="79737"/>
                      <a:pt x="113990" y="87471"/>
                    </a:cubicBezTo>
                    <a:cubicBezTo>
                      <a:pt x="118912" y="89580"/>
                      <a:pt x="124150" y="90858"/>
                      <a:pt x="129230" y="92551"/>
                    </a:cubicBezTo>
                    <a:cubicBezTo>
                      <a:pt x="185110" y="90858"/>
                      <a:pt x="241046" y="90489"/>
                      <a:pt x="296870" y="87471"/>
                    </a:cubicBezTo>
                    <a:cubicBezTo>
                      <a:pt x="311490" y="86681"/>
                      <a:pt x="318922" y="80313"/>
                      <a:pt x="332430" y="77311"/>
                    </a:cubicBezTo>
                    <a:cubicBezTo>
                      <a:pt x="342485" y="75077"/>
                      <a:pt x="352750" y="73924"/>
                      <a:pt x="362910" y="72231"/>
                    </a:cubicBezTo>
                    <a:cubicBezTo>
                      <a:pt x="373070" y="73924"/>
                      <a:pt x="386107" y="70028"/>
                      <a:pt x="393390" y="77311"/>
                    </a:cubicBezTo>
                    <a:cubicBezTo>
                      <a:pt x="397707" y="81628"/>
                      <a:pt x="384073" y="88952"/>
                      <a:pt x="378150" y="87471"/>
                    </a:cubicBezTo>
                    <a:cubicBezTo>
                      <a:pt x="372955" y="86172"/>
                      <a:pt x="375179" y="77153"/>
                      <a:pt x="373070" y="72231"/>
                    </a:cubicBezTo>
                    <a:cubicBezTo>
                      <a:pt x="360638" y="43223"/>
                      <a:pt x="365450" y="-8202"/>
                      <a:pt x="367990" y="1111"/>
                    </a:cubicBezTo>
                    <a:close/>
                  </a:path>
                </a:pathLst>
              </a:custGeom>
              <a:grpFill/>
              <a:ln w="38100"/>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grpSp>
        <p:sp>
          <p:nvSpPr>
            <p:cNvPr id="29" name="Freeform: Shape 28">
              <a:extLst>
                <a:ext uri="{FF2B5EF4-FFF2-40B4-BE49-F238E27FC236}">
                  <a16:creationId xmlns:a16="http://schemas.microsoft.com/office/drawing/2014/main" id="{36F26058-FBA0-0905-CE8C-788F4031FE97}"/>
                </a:ext>
              </a:extLst>
            </p:cNvPr>
            <p:cNvSpPr/>
            <p:nvPr/>
          </p:nvSpPr>
          <p:spPr>
            <a:xfrm>
              <a:off x="5732093" y="2214627"/>
              <a:ext cx="1873472" cy="2241024"/>
            </a:xfrm>
            <a:custGeom>
              <a:avLst/>
              <a:gdLst>
                <a:gd name="connsiteX0" fmla="*/ 671274 w 1788874"/>
                <a:gd name="connsiteY0" fmla="*/ 477543 h 2236533"/>
                <a:gd name="connsiteX1" fmla="*/ 645874 w 1788874"/>
                <a:gd name="connsiteY1" fmla="*/ 472463 h 2236533"/>
                <a:gd name="connsiteX2" fmla="*/ 625554 w 1788874"/>
                <a:gd name="connsiteY2" fmla="*/ 396263 h 2236533"/>
                <a:gd name="connsiteX3" fmla="*/ 640794 w 1788874"/>
                <a:gd name="connsiteY3" fmla="*/ 391183 h 2236533"/>
                <a:gd name="connsiteX4" fmla="*/ 676354 w 1788874"/>
                <a:gd name="connsiteY4" fmla="*/ 370863 h 2236533"/>
                <a:gd name="connsiteX5" fmla="*/ 620474 w 1788874"/>
                <a:gd name="connsiteY5" fmla="*/ 345463 h 2236533"/>
                <a:gd name="connsiteX6" fmla="*/ 640794 w 1788874"/>
                <a:gd name="connsiteY6" fmla="*/ 335303 h 2236533"/>
                <a:gd name="connsiteX7" fmla="*/ 661114 w 1788874"/>
                <a:gd name="connsiteY7" fmla="*/ 330223 h 2236533"/>
                <a:gd name="connsiteX8" fmla="*/ 671274 w 1788874"/>
                <a:gd name="connsiteY8" fmla="*/ 314983 h 2236533"/>
                <a:gd name="connsiteX9" fmla="*/ 650954 w 1788874"/>
                <a:gd name="connsiteY9" fmla="*/ 269263 h 2236533"/>
                <a:gd name="connsiteX10" fmla="*/ 635714 w 1788874"/>
                <a:gd name="connsiteY10" fmla="*/ 243863 h 2236533"/>
                <a:gd name="connsiteX11" fmla="*/ 615394 w 1788874"/>
                <a:gd name="connsiteY11" fmla="*/ 198143 h 2236533"/>
                <a:gd name="connsiteX12" fmla="*/ 595074 w 1788874"/>
                <a:gd name="connsiteY12" fmla="*/ 193063 h 2236533"/>
                <a:gd name="connsiteX13" fmla="*/ 574754 w 1788874"/>
                <a:gd name="connsiteY13" fmla="*/ 152423 h 2236533"/>
                <a:gd name="connsiteX14" fmla="*/ 600154 w 1788874"/>
                <a:gd name="connsiteY14" fmla="*/ 147343 h 2236533"/>
                <a:gd name="connsiteX15" fmla="*/ 656034 w 1788874"/>
                <a:gd name="connsiteY15" fmla="*/ 132103 h 2236533"/>
                <a:gd name="connsiteX16" fmla="*/ 671274 w 1788874"/>
                <a:gd name="connsiteY16" fmla="*/ 142263 h 2236533"/>
                <a:gd name="connsiteX17" fmla="*/ 701754 w 1788874"/>
                <a:gd name="connsiteY17" fmla="*/ 157503 h 2236533"/>
                <a:gd name="connsiteX18" fmla="*/ 722074 w 1788874"/>
                <a:gd name="connsiteY18" fmla="*/ 177823 h 2236533"/>
                <a:gd name="connsiteX19" fmla="*/ 772874 w 1788874"/>
                <a:gd name="connsiteY19" fmla="*/ 187983 h 2236533"/>
                <a:gd name="connsiteX20" fmla="*/ 777954 w 1788874"/>
                <a:gd name="connsiteY20" fmla="*/ 218463 h 2236533"/>
                <a:gd name="connsiteX21" fmla="*/ 828754 w 1788874"/>
                <a:gd name="connsiteY21" fmla="*/ 243863 h 2236533"/>
                <a:gd name="connsiteX22" fmla="*/ 854154 w 1788874"/>
                <a:gd name="connsiteY22" fmla="*/ 248943 h 2236533"/>
                <a:gd name="connsiteX23" fmla="*/ 859234 w 1788874"/>
                <a:gd name="connsiteY23" fmla="*/ 269263 h 2236533"/>
                <a:gd name="connsiteX24" fmla="*/ 935434 w 1788874"/>
                <a:gd name="connsiteY24" fmla="*/ 279423 h 2236533"/>
                <a:gd name="connsiteX25" fmla="*/ 950674 w 1788874"/>
                <a:gd name="connsiteY25" fmla="*/ 274343 h 2236533"/>
                <a:gd name="connsiteX26" fmla="*/ 976074 w 1788874"/>
                <a:gd name="connsiteY26" fmla="*/ 299743 h 2236533"/>
                <a:gd name="connsiteX27" fmla="*/ 991314 w 1788874"/>
                <a:gd name="connsiteY27" fmla="*/ 304823 h 2236533"/>
                <a:gd name="connsiteX28" fmla="*/ 1092914 w 1788874"/>
                <a:gd name="connsiteY28" fmla="*/ 320063 h 2236533"/>
                <a:gd name="connsiteX29" fmla="*/ 1113234 w 1788874"/>
                <a:gd name="connsiteY29" fmla="*/ 330223 h 2236533"/>
                <a:gd name="connsiteX30" fmla="*/ 1128474 w 1788874"/>
                <a:gd name="connsiteY30" fmla="*/ 335303 h 2236533"/>
                <a:gd name="connsiteX31" fmla="*/ 1148794 w 1788874"/>
                <a:gd name="connsiteY31" fmla="*/ 355623 h 2236533"/>
                <a:gd name="connsiteX32" fmla="*/ 1189434 w 1788874"/>
                <a:gd name="connsiteY32" fmla="*/ 340383 h 2236533"/>
                <a:gd name="connsiteX33" fmla="*/ 1209754 w 1788874"/>
                <a:gd name="connsiteY33" fmla="*/ 330223 h 2236533"/>
                <a:gd name="connsiteX34" fmla="*/ 1214834 w 1788874"/>
                <a:gd name="connsiteY34" fmla="*/ 345463 h 2236533"/>
                <a:gd name="connsiteX35" fmla="*/ 1255474 w 1788874"/>
                <a:gd name="connsiteY35" fmla="*/ 370863 h 2236533"/>
                <a:gd name="connsiteX36" fmla="*/ 1270714 w 1788874"/>
                <a:gd name="connsiteY36" fmla="*/ 355623 h 2236533"/>
                <a:gd name="connsiteX37" fmla="*/ 1285954 w 1788874"/>
                <a:gd name="connsiteY37" fmla="*/ 350543 h 2236533"/>
                <a:gd name="connsiteX38" fmla="*/ 1357074 w 1788874"/>
                <a:gd name="connsiteY38" fmla="*/ 345463 h 2236533"/>
                <a:gd name="connsiteX39" fmla="*/ 1407874 w 1788874"/>
                <a:gd name="connsiteY39" fmla="*/ 340383 h 2236533"/>
                <a:gd name="connsiteX40" fmla="*/ 1412954 w 1788874"/>
                <a:gd name="connsiteY40" fmla="*/ 279423 h 2236533"/>
                <a:gd name="connsiteX41" fmla="*/ 1418034 w 1788874"/>
                <a:gd name="connsiteY41" fmla="*/ 264183 h 2236533"/>
                <a:gd name="connsiteX42" fmla="*/ 1407874 w 1788874"/>
                <a:gd name="connsiteY42" fmla="*/ 157503 h 2236533"/>
                <a:gd name="connsiteX43" fmla="*/ 1402794 w 1788874"/>
                <a:gd name="connsiteY43" fmla="*/ 137183 h 2236533"/>
                <a:gd name="connsiteX44" fmla="*/ 1397714 w 1788874"/>
                <a:gd name="connsiteY44" fmla="*/ 106703 h 2236533"/>
                <a:gd name="connsiteX45" fmla="*/ 1402794 w 1788874"/>
                <a:gd name="connsiteY45" fmla="*/ 50823 h 2236533"/>
                <a:gd name="connsiteX46" fmla="*/ 1418034 w 1788874"/>
                <a:gd name="connsiteY46" fmla="*/ 40663 h 2236533"/>
                <a:gd name="connsiteX47" fmla="*/ 1428194 w 1788874"/>
                <a:gd name="connsiteY47" fmla="*/ 20343 h 2236533"/>
                <a:gd name="connsiteX48" fmla="*/ 1448514 w 1788874"/>
                <a:gd name="connsiteY48" fmla="*/ 15263 h 2236533"/>
                <a:gd name="connsiteX49" fmla="*/ 1484074 w 1788874"/>
                <a:gd name="connsiteY49" fmla="*/ 10183 h 2236533"/>
                <a:gd name="connsiteX50" fmla="*/ 1509474 w 1788874"/>
                <a:gd name="connsiteY50" fmla="*/ 23 h 2236533"/>
                <a:gd name="connsiteX51" fmla="*/ 1545034 w 1788874"/>
                <a:gd name="connsiteY51" fmla="*/ 10183 h 2236533"/>
                <a:gd name="connsiteX52" fmla="*/ 1545034 w 1788874"/>
                <a:gd name="connsiteY52" fmla="*/ 45743 h 2236533"/>
                <a:gd name="connsiteX53" fmla="*/ 1550114 w 1788874"/>
                <a:gd name="connsiteY53" fmla="*/ 91463 h 2236533"/>
                <a:gd name="connsiteX54" fmla="*/ 1555194 w 1788874"/>
                <a:gd name="connsiteY54" fmla="*/ 116863 h 2236533"/>
                <a:gd name="connsiteX55" fmla="*/ 1590754 w 1788874"/>
                <a:gd name="connsiteY55" fmla="*/ 167663 h 2236533"/>
                <a:gd name="connsiteX56" fmla="*/ 1611074 w 1788874"/>
                <a:gd name="connsiteY56" fmla="*/ 213383 h 2236533"/>
                <a:gd name="connsiteX57" fmla="*/ 1697434 w 1788874"/>
                <a:gd name="connsiteY57" fmla="*/ 269263 h 2236533"/>
                <a:gd name="connsiteX58" fmla="*/ 1712674 w 1788874"/>
                <a:gd name="connsiteY58" fmla="*/ 284503 h 2236533"/>
                <a:gd name="connsiteX59" fmla="*/ 1722834 w 1788874"/>
                <a:gd name="connsiteY59" fmla="*/ 299743 h 2236533"/>
                <a:gd name="connsiteX60" fmla="*/ 1743154 w 1788874"/>
                <a:gd name="connsiteY60" fmla="*/ 304823 h 2236533"/>
                <a:gd name="connsiteX61" fmla="*/ 1788874 w 1788874"/>
                <a:gd name="connsiteY61" fmla="*/ 314983 h 2236533"/>
                <a:gd name="connsiteX62" fmla="*/ 1768554 w 1788874"/>
                <a:gd name="connsiteY62" fmla="*/ 345463 h 2236533"/>
                <a:gd name="connsiteX63" fmla="*/ 1753314 w 1788874"/>
                <a:gd name="connsiteY63" fmla="*/ 381023 h 2236533"/>
                <a:gd name="connsiteX64" fmla="*/ 1732994 w 1788874"/>
                <a:gd name="connsiteY64" fmla="*/ 391183 h 2236533"/>
                <a:gd name="connsiteX65" fmla="*/ 1712674 w 1788874"/>
                <a:gd name="connsiteY65" fmla="*/ 411503 h 2236533"/>
                <a:gd name="connsiteX66" fmla="*/ 1672034 w 1788874"/>
                <a:gd name="connsiteY66" fmla="*/ 426743 h 2236533"/>
                <a:gd name="connsiteX67" fmla="*/ 1666954 w 1788874"/>
                <a:gd name="connsiteY67" fmla="*/ 396263 h 2236533"/>
                <a:gd name="connsiteX68" fmla="*/ 1661874 w 1788874"/>
                <a:gd name="connsiteY68" fmla="*/ 370863 h 2236533"/>
                <a:gd name="connsiteX69" fmla="*/ 1636474 w 1788874"/>
                <a:gd name="connsiteY69" fmla="*/ 360703 h 2236533"/>
                <a:gd name="connsiteX70" fmla="*/ 1595834 w 1788874"/>
                <a:gd name="connsiteY70" fmla="*/ 375943 h 2236533"/>
                <a:gd name="connsiteX71" fmla="*/ 1560274 w 1788874"/>
                <a:gd name="connsiteY71" fmla="*/ 386103 h 2236533"/>
                <a:gd name="connsiteX72" fmla="*/ 1570434 w 1788874"/>
                <a:gd name="connsiteY72" fmla="*/ 375943 h 2236533"/>
                <a:gd name="connsiteX73" fmla="*/ 1545034 w 1788874"/>
                <a:gd name="connsiteY73" fmla="*/ 365783 h 2236533"/>
                <a:gd name="connsiteX74" fmla="*/ 1499314 w 1788874"/>
                <a:gd name="connsiteY74" fmla="*/ 350543 h 2236533"/>
                <a:gd name="connsiteX75" fmla="*/ 1478994 w 1788874"/>
                <a:gd name="connsiteY75" fmla="*/ 355623 h 2236533"/>
                <a:gd name="connsiteX76" fmla="*/ 1499314 w 1788874"/>
                <a:gd name="connsiteY76" fmla="*/ 370863 h 2236533"/>
                <a:gd name="connsiteX77" fmla="*/ 1519634 w 1788874"/>
                <a:gd name="connsiteY77" fmla="*/ 391183 h 2236533"/>
                <a:gd name="connsiteX78" fmla="*/ 1499314 w 1788874"/>
                <a:gd name="connsiteY78" fmla="*/ 401343 h 2236533"/>
                <a:gd name="connsiteX79" fmla="*/ 1499314 w 1788874"/>
                <a:gd name="connsiteY79" fmla="*/ 452143 h 2236533"/>
                <a:gd name="connsiteX80" fmla="*/ 1367234 w 1788874"/>
                <a:gd name="connsiteY80" fmla="*/ 609623 h 2236533"/>
                <a:gd name="connsiteX81" fmla="*/ 1311354 w 1788874"/>
                <a:gd name="connsiteY81" fmla="*/ 665503 h 2236533"/>
                <a:gd name="connsiteX82" fmla="*/ 1291034 w 1788874"/>
                <a:gd name="connsiteY82" fmla="*/ 680743 h 2236533"/>
                <a:gd name="connsiteX83" fmla="*/ 1301194 w 1788874"/>
                <a:gd name="connsiteY83" fmla="*/ 665503 h 2236533"/>
                <a:gd name="connsiteX84" fmla="*/ 1306274 w 1788874"/>
                <a:gd name="connsiteY84" fmla="*/ 650263 h 2236533"/>
                <a:gd name="connsiteX85" fmla="*/ 1316434 w 1788874"/>
                <a:gd name="connsiteY85" fmla="*/ 609623 h 2236533"/>
                <a:gd name="connsiteX86" fmla="*/ 1331674 w 1788874"/>
                <a:gd name="connsiteY86" fmla="*/ 650263 h 2236533"/>
                <a:gd name="connsiteX87" fmla="*/ 1346914 w 1788874"/>
                <a:gd name="connsiteY87" fmla="*/ 624863 h 2236533"/>
                <a:gd name="connsiteX88" fmla="*/ 1357074 w 1788874"/>
                <a:gd name="connsiteY88" fmla="*/ 568983 h 2236533"/>
                <a:gd name="connsiteX89" fmla="*/ 1382474 w 1788874"/>
                <a:gd name="connsiteY89" fmla="*/ 548663 h 2236533"/>
                <a:gd name="connsiteX90" fmla="*/ 1418034 w 1788874"/>
                <a:gd name="connsiteY90" fmla="*/ 528343 h 2236533"/>
                <a:gd name="connsiteX91" fmla="*/ 1463754 w 1788874"/>
                <a:gd name="connsiteY91" fmla="*/ 508023 h 2236533"/>
                <a:gd name="connsiteX92" fmla="*/ 1489154 w 1788874"/>
                <a:gd name="connsiteY92" fmla="*/ 528343 h 2236533"/>
                <a:gd name="connsiteX93" fmla="*/ 1519634 w 1788874"/>
                <a:gd name="connsiteY93" fmla="*/ 538503 h 2236533"/>
                <a:gd name="connsiteX94" fmla="*/ 1529794 w 1788874"/>
                <a:gd name="connsiteY94" fmla="*/ 558823 h 2236533"/>
                <a:gd name="connsiteX95" fmla="*/ 1545034 w 1788874"/>
                <a:gd name="connsiteY95" fmla="*/ 563903 h 2236533"/>
                <a:gd name="connsiteX96" fmla="*/ 1585674 w 1788874"/>
                <a:gd name="connsiteY96" fmla="*/ 574063 h 2236533"/>
                <a:gd name="connsiteX97" fmla="*/ 1590754 w 1788874"/>
                <a:gd name="connsiteY97" fmla="*/ 589303 h 2236533"/>
                <a:gd name="connsiteX98" fmla="*/ 1616154 w 1788874"/>
                <a:gd name="connsiteY98" fmla="*/ 604543 h 2236533"/>
                <a:gd name="connsiteX99" fmla="*/ 1565354 w 1788874"/>
                <a:gd name="connsiteY99" fmla="*/ 624863 h 2236533"/>
                <a:gd name="connsiteX100" fmla="*/ 1534874 w 1788874"/>
                <a:gd name="connsiteY100" fmla="*/ 640103 h 2236533"/>
                <a:gd name="connsiteX101" fmla="*/ 1514554 w 1788874"/>
                <a:gd name="connsiteY101" fmla="*/ 645183 h 2236533"/>
                <a:gd name="connsiteX102" fmla="*/ 1504394 w 1788874"/>
                <a:gd name="connsiteY102" fmla="*/ 660423 h 2236533"/>
                <a:gd name="connsiteX103" fmla="*/ 1499314 w 1788874"/>
                <a:gd name="connsiteY103" fmla="*/ 680743 h 2236533"/>
                <a:gd name="connsiteX104" fmla="*/ 1453594 w 1788874"/>
                <a:gd name="connsiteY104" fmla="*/ 701063 h 2236533"/>
                <a:gd name="connsiteX105" fmla="*/ 1448514 w 1788874"/>
                <a:gd name="connsiteY105" fmla="*/ 731543 h 2236533"/>
                <a:gd name="connsiteX106" fmla="*/ 1468834 w 1788874"/>
                <a:gd name="connsiteY106" fmla="*/ 741703 h 2236533"/>
                <a:gd name="connsiteX107" fmla="*/ 1473914 w 1788874"/>
                <a:gd name="connsiteY107" fmla="*/ 762023 h 2236533"/>
                <a:gd name="connsiteX108" fmla="*/ 1478994 w 1788874"/>
                <a:gd name="connsiteY108" fmla="*/ 777263 h 2236533"/>
                <a:gd name="connsiteX109" fmla="*/ 1499314 w 1788874"/>
                <a:gd name="connsiteY109" fmla="*/ 792503 h 2236533"/>
                <a:gd name="connsiteX110" fmla="*/ 1509474 w 1788874"/>
                <a:gd name="connsiteY110" fmla="*/ 812823 h 2236533"/>
                <a:gd name="connsiteX111" fmla="*/ 1524714 w 1788874"/>
                <a:gd name="connsiteY111" fmla="*/ 822983 h 2236533"/>
                <a:gd name="connsiteX112" fmla="*/ 1580594 w 1788874"/>
                <a:gd name="connsiteY112" fmla="*/ 833143 h 2236533"/>
                <a:gd name="connsiteX113" fmla="*/ 1585674 w 1788874"/>
                <a:gd name="connsiteY113" fmla="*/ 848383 h 2236533"/>
                <a:gd name="connsiteX114" fmla="*/ 1580594 w 1788874"/>
                <a:gd name="connsiteY114" fmla="*/ 899183 h 2236533"/>
                <a:gd name="connsiteX115" fmla="*/ 1534874 w 1788874"/>
                <a:gd name="connsiteY115" fmla="*/ 914423 h 2236533"/>
                <a:gd name="connsiteX116" fmla="*/ 1550114 w 1788874"/>
                <a:gd name="connsiteY116" fmla="*/ 919503 h 2236533"/>
                <a:gd name="connsiteX117" fmla="*/ 1565354 w 1788874"/>
                <a:gd name="connsiteY117" fmla="*/ 995703 h 2236533"/>
                <a:gd name="connsiteX118" fmla="*/ 1575514 w 1788874"/>
                <a:gd name="connsiteY118" fmla="*/ 1016023 h 2236533"/>
                <a:gd name="connsiteX119" fmla="*/ 1600914 w 1788874"/>
                <a:gd name="connsiteY119" fmla="*/ 1082063 h 2236533"/>
                <a:gd name="connsiteX120" fmla="*/ 1605994 w 1788874"/>
                <a:gd name="connsiteY120" fmla="*/ 1102383 h 2236533"/>
                <a:gd name="connsiteX121" fmla="*/ 1616154 w 1788874"/>
                <a:gd name="connsiteY121" fmla="*/ 1117623 h 2236533"/>
                <a:gd name="connsiteX122" fmla="*/ 1611074 w 1788874"/>
                <a:gd name="connsiteY122" fmla="*/ 1244623 h 2236533"/>
                <a:gd name="connsiteX123" fmla="*/ 1605994 w 1788874"/>
                <a:gd name="connsiteY123" fmla="*/ 1275103 h 2236533"/>
                <a:gd name="connsiteX124" fmla="*/ 1565354 w 1788874"/>
                <a:gd name="connsiteY124" fmla="*/ 1295423 h 2236533"/>
                <a:gd name="connsiteX125" fmla="*/ 1545034 w 1788874"/>
                <a:gd name="connsiteY125" fmla="*/ 1310663 h 2236533"/>
                <a:gd name="connsiteX126" fmla="*/ 1534874 w 1788874"/>
                <a:gd name="connsiteY126" fmla="*/ 1330983 h 2236533"/>
                <a:gd name="connsiteX127" fmla="*/ 1514554 w 1788874"/>
                <a:gd name="connsiteY127" fmla="*/ 1366543 h 2236533"/>
                <a:gd name="connsiteX128" fmla="*/ 1499314 w 1788874"/>
                <a:gd name="connsiteY128" fmla="*/ 1341143 h 2236533"/>
                <a:gd name="connsiteX129" fmla="*/ 1484074 w 1788874"/>
                <a:gd name="connsiteY129" fmla="*/ 1310663 h 2236533"/>
                <a:gd name="connsiteX130" fmla="*/ 1463754 w 1788874"/>
                <a:gd name="connsiteY130" fmla="*/ 1270023 h 2236533"/>
                <a:gd name="connsiteX131" fmla="*/ 1458674 w 1788874"/>
                <a:gd name="connsiteY131" fmla="*/ 1295423 h 2236533"/>
                <a:gd name="connsiteX132" fmla="*/ 1453594 w 1788874"/>
                <a:gd name="connsiteY132" fmla="*/ 1371623 h 2236533"/>
                <a:gd name="connsiteX133" fmla="*/ 1433274 w 1788874"/>
                <a:gd name="connsiteY133" fmla="*/ 1381783 h 2236533"/>
                <a:gd name="connsiteX134" fmla="*/ 1392634 w 1788874"/>
                <a:gd name="connsiteY134" fmla="*/ 1391943 h 2236533"/>
                <a:gd name="connsiteX135" fmla="*/ 1362154 w 1788874"/>
                <a:gd name="connsiteY135" fmla="*/ 1412263 h 2236533"/>
                <a:gd name="connsiteX136" fmla="*/ 1331674 w 1788874"/>
                <a:gd name="connsiteY136" fmla="*/ 1437663 h 2236533"/>
                <a:gd name="connsiteX137" fmla="*/ 1311354 w 1788874"/>
                <a:gd name="connsiteY137" fmla="*/ 1457983 h 2236533"/>
                <a:gd name="connsiteX138" fmla="*/ 1219914 w 1788874"/>
                <a:gd name="connsiteY138" fmla="*/ 1473223 h 2236533"/>
                <a:gd name="connsiteX139" fmla="*/ 1214834 w 1788874"/>
                <a:gd name="connsiteY139" fmla="*/ 1508783 h 2236533"/>
                <a:gd name="connsiteX140" fmla="*/ 1230074 w 1788874"/>
                <a:gd name="connsiteY140" fmla="*/ 1513863 h 2236533"/>
                <a:gd name="connsiteX141" fmla="*/ 1230074 w 1788874"/>
                <a:gd name="connsiteY141" fmla="*/ 1600223 h 2236533"/>
                <a:gd name="connsiteX142" fmla="*/ 1219914 w 1788874"/>
                <a:gd name="connsiteY142" fmla="*/ 1640863 h 2236533"/>
                <a:gd name="connsiteX143" fmla="*/ 1204674 w 1788874"/>
                <a:gd name="connsiteY143" fmla="*/ 1701823 h 2236533"/>
                <a:gd name="connsiteX144" fmla="*/ 1164034 w 1788874"/>
                <a:gd name="connsiteY144" fmla="*/ 1747543 h 2236533"/>
                <a:gd name="connsiteX145" fmla="*/ 1153874 w 1788874"/>
                <a:gd name="connsiteY145" fmla="*/ 1762783 h 2236533"/>
                <a:gd name="connsiteX146" fmla="*/ 1113234 w 1788874"/>
                <a:gd name="connsiteY146" fmla="*/ 1767863 h 2236533"/>
                <a:gd name="connsiteX147" fmla="*/ 1062434 w 1788874"/>
                <a:gd name="connsiteY147" fmla="*/ 1783103 h 2236533"/>
                <a:gd name="connsiteX148" fmla="*/ 1011634 w 1788874"/>
                <a:gd name="connsiteY148" fmla="*/ 1798343 h 2236533"/>
                <a:gd name="connsiteX149" fmla="*/ 991314 w 1788874"/>
                <a:gd name="connsiteY149" fmla="*/ 1808503 h 2236533"/>
                <a:gd name="connsiteX150" fmla="*/ 940514 w 1788874"/>
                <a:gd name="connsiteY150" fmla="*/ 1833903 h 2236533"/>
                <a:gd name="connsiteX151" fmla="*/ 920194 w 1788874"/>
                <a:gd name="connsiteY151" fmla="*/ 1849143 h 2236533"/>
                <a:gd name="connsiteX152" fmla="*/ 894794 w 1788874"/>
                <a:gd name="connsiteY152" fmla="*/ 1864383 h 2236533"/>
                <a:gd name="connsiteX153" fmla="*/ 879554 w 1788874"/>
                <a:gd name="connsiteY153" fmla="*/ 1874543 h 2236533"/>
                <a:gd name="connsiteX154" fmla="*/ 864314 w 1788874"/>
                <a:gd name="connsiteY154" fmla="*/ 1879623 h 2236533"/>
                <a:gd name="connsiteX155" fmla="*/ 854154 w 1788874"/>
                <a:gd name="connsiteY155" fmla="*/ 1899943 h 2236533"/>
                <a:gd name="connsiteX156" fmla="*/ 828754 w 1788874"/>
                <a:gd name="connsiteY156" fmla="*/ 1940583 h 2236533"/>
                <a:gd name="connsiteX157" fmla="*/ 823674 w 1788874"/>
                <a:gd name="connsiteY157" fmla="*/ 1960903 h 2236533"/>
                <a:gd name="connsiteX158" fmla="*/ 788114 w 1788874"/>
                <a:gd name="connsiteY158" fmla="*/ 2006623 h 2236533"/>
                <a:gd name="connsiteX159" fmla="*/ 757634 w 1788874"/>
                <a:gd name="connsiteY159" fmla="*/ 2026943 h 2236533"/>
                <a:gd name="connsiteX160" fmla="*/ 732234 w 1788874"/>
                <a:gd name="connsiteY160" fmla="*/ 2021863 h 2236533"/>
                <a:gd name="connsiteX161" fmla="*/ 727154 w 1788874"/>
                <a:gd name="connsiteY161" fmla="*/ 1991383 h 2236533"/>
                <a:gd name="connsiteX162" fmla="*/ 711914 w 1788874"/>
                <a:gd name="connsiteY162" fmla="*/ 2006623 h 2236533"/>
                <a:gd name="connsiteX163" fmla="*/ 686514 w 1788874"/>
                <a:gd name="connsiteY163" fmla="*/ 2016783 h 2236533"/>
                <a:gd name="connsiteX164" fmla="*/ 645874 w 1788874"/>
                <a:gd name="connsiteY164" fmla="*/ 2026943 h 2236533"/>
                <a:gd name="connsiteX165" fmla="*/ 630634 w 1788874"/>
                <a:gd name="connsiteY165" fmla="*/ 2037103 h 2236533"/>
                <a:gd name="connsiteX166" fmla="*/ 615394 w 1788874"/>
                <a:gd name="connsiteY166" fmla="*/ 2052343 h 2236533"/>
                <a:gd name="connsiteX167" fmla="*/ 595074 w 1788874"/>
                <a:gd name="connsiteY167" fmla="*/ 2057423 h 2236533"/>
                <a:gd name="connsiteX168" fmla="*/ 584914 w 1788874"/>
                <a:gd name="connsiteY168" fmla="*/ 2021863 h 2236533"/>
                <a:gd name="connsiteX169" fmla="*/ 569674 w 1788874"/>
                <a:gd name="connsiteY169" fmla="*/ 2011703 h 2236533"/>
                <a:gd name="connsiteX170" fmla="*/ 529034 w 1788874"/>
                <a:gd name="connsiteY170" fmla="*/ 1996463 h 2236533"/>
                <a:gd name="connsiteX171" fmla="*/ 493474 w 1788874"/>
                <a:gd name="connsiteY171" fmla="*/ 2001543 h 2236533"/>
                <a:gd name="connsiteX172" fmla="*/ 478234 w 1788874"/>
                <a:gd name="connsiteY172" fmla="*/ 2006623 h 2236533"/>
                <a:gd name="connsiteX173" fmla="*/ 422354 w 1788874"/>
                <a:gd name="connsiteY173" fmla="*/ 2021863 h 2236533"/>
                <a:gd name="connsiteX174" fmla="*/ 391874 w 1788874"/>
                <a:gd name="connsiteY174" fmla="*/ 2047263 h 2236533"/>
                <a:gd name="connsiteX175" fmla="*/ 407114 w 1788874"/>
                <a:gd name="connsiteY175" fmla="*/ 2057423 h 2236533"/>
                <a:gd name="connsiteX176" fmla="*/ 402034 w 1788874"/>
                <a:gd name="connsiteY176" fmla="*/ 2133623 h 2236533"/>
                <a:gd name="connsiteX177" fmla="*/ 386794 w 1788874"/>
                <a:gd name="connsiteY177" fmla="*/ 2143783 h 2236533"/>
                <a:gd name="connsiteX178" fmla="*/ 361394 w 1788874"/>
                <a:gd name="connsiteY178" fmla="*/ 2133623 h 2236533"/>
                <a:gd name="connsiteX179" fmla="*/ 341074 w 1788874"/>
                <a:gd name="connsiteY179" fmla="*/ 2123463 h 2236533"/>
                <a:gd name="connsiteX180" fmla="*/ 330914 w 1788874"/>
                <a:gd name="connsiteY180" fmla="*/ 2153943 h 2236533"/>
                <a:gd name="connsiteX181" fmla="*/ 315674 w 1788874"/>
                <a:gd name="connsiteY181" fmla="*/ 2164103 h 2236533"/>
                <a:gd name="connsiteX182" fmla="*/ 295354 w 1788874"/>
                <a:gd name="connsiteY182" fmla="*/ 2159023 h 2236533"/>
                <a:gd name="connsiteX183" fmla="*/ 285194 w 1788874"/>
                <a:gd name="connsiteY183" fmla="*/ 2143783 h 2236533"/>
                <a:gd name="connsiteX184" fmla="*/ 269954 w 1788874"/>
                <a:gd name="connsiteY184" fmla="*/ 2123463 h 2236533"/>
                <a:gd name="connsiteX185" fmla="*/ 254714 w 1788874"/>
                <a:gd name="connsiteY185" fmla="*/ 2082823 h 2236533"/>
                <a:gd name="connsiteX186" fmla="*/ 249634 w 1788874"/>
                <a:gd name="connsiteY186" fmla="*/ 2113303 h 2236533"/>
                <a:gd name="connsiteX187" fmla="*/ 244554 w 1788874"/>
                <a:gd name="connsiteY187" fmla="*/ 2189503 h 2236533"/>
                <a:gd name="connsiteX188" fmla="*/ 229314 w 1788874"/>
                <a:gd name="connsiteY188" fmla="*/ 2194583 h 2236533"/>
                <a:gd name="connsiteX189" fmla="*/ 137874 w 1788874"/>
                <a:gd name="connsiteY189" fmla="*/ 2199663 h 2236533"/>
                <a:gd name="connsiteX190" fmla="*/ 122634 w 1788874"/>
                <a:gd name="connsiteY190" fmla="*/ 2204743 h 2236533"/>
                <a:gd name="connsiteX191" fmla="*/ 107394 w 1788874"/>
                <a:gd name="connsiteY191" fmla="*/ 2214903 h 2236533"/>
                <a:gd name="connsiteX192" fmla="*/ 36274 w 1788874"/>
                <a:gd name="connsiteY192" fmla="*/ 2219983 h 2236533"/>
                <a:gd name="connsiteX193" fmla="*/ 15954 w 1788874"/>
                <a:gd name="connsiteY193" fmla="*/ 2225063 h 2236533"/>
                <a:gd name="connsiteX194" fmla="*/ 714 w 1788874"/>
                <a:gd name="connsiteY194" fmla="*/ 2235223 h 2236533"/>
                <a:gd name="connsiteX195" fmla="*/ 10874 w 1788874"/>
                <a:gd name="connsiteY195" fmla="*/ 2214903 h 2236533"/>
                <a:gd name="connsiteX196" fmla="*/ 51514 w 1788874"/>
                <a:gd name="connsiteY196" fmla="*/ 2169183 h 2236533"/>
                <a:gd name="connsiteX197" fmla="*/ 56594 w 1788874"/>
                <a:gd name="connsiteY197" fmla="*/ 2153943 h 2236533"/>
                <a:gd name="connsiteX198" fmla="*/ 76914 w 1788874"/>
                <a:gd name="connsiteY198" fmla="*/ 2123463 h 2236533"/>
                <a:gd name="connsiteX199" fmla="*/ 132794 w 1788874"/>
                <a:gd name="connsiteY199" fmla="*/ 2072663 h 2236533"/>
                <a:gd name="connsiteX200" fmla="*/ 148034 w 1788874"/>
                <a:gd name="connsiteY200" fmla="*/ 2062503 h 2236533"/>
                <a:gd name="connsiteX201" fmla="*/ 178514 w 1788874"/>
                <a:gd name="connsiteY201" fmla="*/ 2047263 h 2236533"/>
                <a:gd name="connsiteX202" fmla="*/ 193754 w 1788874"/>
                <a:gd name="connsiteY202" fmla="*/ 2026943 h 2236533"/>
                <a:gd name="connsiteX203" fmla="*/ 203914 w 1788874"/>
                <a:gd name="connsiteY203" fmla="*/ 1935503 h 2236533"/>
                <a:gd name="connsiteX204" fmla="*/ 214074 w 1788874"/>
                <a:gd name="connsiteY204" fmla="*/ 1905023 h 2236533"/>
                <a:gd name="connsiteX205" fmla="*/ 203914 w 1788874"/>
                <a:gd name="connsiteY205" fmla="*/ 1859303 h 2236533"/>
                <a:gd name="connsiteX206" fmla="*/ 183594 w 1788874"/>
                <a:gd name="connsiteY206" fmla="*/ 1818663 h 2236533"/>
                <a:gd name="connsiteX207" fmla="*/ 173434 w 1788874"/>
                <a:gd name="connsiteY207" fmla="*/ 1783103 h 2236533"/>
                <a:gd name="connsiteX208" fmla="*/ 193754 w 1788874"/>
                <a:gd name="connsiteY208" fmla="*/ 1772943 h 2236533"/>
                <a:gd name="connsiteX209" fmla="*/ 208994 w 1788874"/>
                <a:gd name="connsiteY209" fmla="*/ 1767863 h 2236533"/>
                <a:gd name="connsiteX210" fmla="*/ 214074 w 1788874"/>
                <a:gd name="connsiteY210" fmla="*/ 1732303 h 2236533"/>
                <a:gd name="connsiteX211" fmla="*/ 224234 w 1788874"/>
                <a:gd name="connsiteY211" fmla="*/ 1681503 h 2236533"/>
                <a:gd name="connsiteX212" fmla="*/ 229314 w 1788874"/>
                <a:gd name="connsiteY212" fmla="*/ 1706903 h 2236533"/>
                <a:gd name="connsiteX213" fmla="*/ 229314 w 1788874"/>
                <a:gd name="connsiteY213" fmla="*/ 1762783 h 2236533"/>
                <a:gd name="connsiteX214" fmla="*/ 244554 w 1788874"/>
                <a:gd name="connsiteY214" fmla="*/ 1767863 h 2236533"/>
                <a:gd name="connsiteX215" fmla="*/ 264874 w 1788874"/>
                <a:gd name="connsiteY215" fmla="*/ 1772943 h 2236533"/>
                <a:gd name="connsiteX216" fmla="*/ 290274 w 1788874"/>
                <a:gd name="connsiteY216" fmla="*/ 1778023 h 2236533"/>
                <a:gd name="connsiteX217" fmla="*/ 320754 w 1788874"/>
                <a:gd name="connsiteY217" fmla="*/ 1788183 h 2236533"/>
                <a:gd name="connsiteX218" fmla="*/ 330914 w 1788874"/>
                <a:gd name="connsiteY218" fmla="*/ 1767863 h 2236533"/>
                <a:gd name="connsiteX219" fmla="*/ 325834 w 1788874"/>
                <a:gd name="connsiteY219" fmla="*/ 1752623 h 2236533"/>
                <a:gd name="connsiteX220" fmla="*/ 320754 w 1788874"/>
                <a:gd name="connsiteY220" fmla="*/ 1722143 h 2236533"/>
                <a:gd name="connsiteX221" fmla="*/ 315674 w 1788874"/>
                <a:gd name="connsiteY221" fmla="*/ 1696743 h 2236533"/>
                <a:gd name="connsiteX222" fmla="*/ 295354 w 1788874"/>
                <a:gd name="connsiteY222" fmla="*/ 1691663 h 2236533"/>
                <a:gd name="connsiteX223" fmla="*/ 280114 w 1788874"/>
                <a:gd name="connsiteY223" fmla="*/ 1701823 h 2236533"/>
                <a:gd name="connsiteX224" fmla="*/ 275034 w 1788874"/>
                <a:gd name="connsiteY224" fmla="*/ 1793263 h 2236533"/>
                <a:gd name="connsiteX225" fmla="*/ 290274 w 1788874"/>
                <a:gd name="connsiteY225" fmla="*/ 1762783 h 2236533"/>
                <a:gd name="connsiteX226" fmla="*/ 295354 w 1788874"/>
                <a:gd name="connsiteY226" fmla="*/ 1737383 h 2236533"/>
                <a:gd name="connsiteX227" fmla="*/ 300434 w 1788874"/>
                <a:gd name="connsiteY227" fmla="*/ 1722143 h 2236533"/>
                <a:gd name="connsiteX228" fmla="*/ 325834 w 1788874"/>
                <a:gd name="connsiteY228" fmla="*/ 1727223 h 2236533"/>
                <a:gd name="connsiteX229" fmla="*/ 310594 w 1788874"/>
                <a:gd name="connsiteY229" fmla="*/ 1742463 h 2236533"/>
                <a:gd name="connsiteX230" fmla="*/ 295354 w 1788874"/>
                <a:gd name="connsiteY230" fmla="*/ 1767863 h 2236533"/>
                <a:gd name="connsiteX231" fmla="*/ 290274 w 1788874"/>
                <a:gd name="connsiteY231" fmla="*/ 1747543 h 2236533"/>
                <a:gd name="connsiteX232" fmla="*/ 300434 w 1788874"/>
                <a:gd name="connsiteY232" fmla="*/ 1732303 h 2236533"/>
                <a:gd name="connsiteX233" fmla="*/ 310594 w 1788874"/>
                <a:gd name="connsiteY233" fmla="*/ 1691663 h 2236533"/>
                <a:gd name="connsiteX234" fmla="*/ 305514 w 1788874"/>
                <a:gd name="connsiteY234" fmla="*/ 1671343 h 2236533"/>
                <a:gd name="connsiteX235" fmla="*/ 275034 w 1788874"/>
                <a:gd name="connsiteY235" fmla="*/ 1640863 h 2236533"/>
                <a:gd name="connsiteX236" fmla="*/ 280114 w 1788874"/>
                <a:gd name="connsiteY236" fmla="*/ 1559583 h 2236533"/>
                <a:gd name="connsiteX237" fmla="*/ 285194 w 1788874"/>
                <a:gd name="connsiteY237" fmla="*/ 1574823 h 2236533"/>
                <a:gd name="connsiteX238" fmla="*/ 300434 w 1788874"/>
                <a:gd name="connsiteY238" fmla="*/ 1584983 h 2236533"/>
                <a:gd name="connsiteX239" fmla="*/ 315674 w 1788874"/>
                <a:gd name="connsiteY239" fmla="*/ 1569743 h 2236533"/>
                <a:gd name="connsiteX240" fmla="*/ 330914 w 1788874"/>
                <a:gd name="connsiteY240" fmla="*/ 1564663 h 2236533"/>
                <a:gd name="connsiteX241" fmla="*/ 341074 w 1788874"/>
                <a:gd name="connsiteY241" fmla="*/ 1539263 h 2236533"/>
                <a:gd name="connsiteX242" fmla="*/ 366474 w 1788874"/>
                <a:gd name="connsiteY242" fmla="*/ 1513863 h 2236533"/>
                <a:gd name="connsiteX243" fmla="*/ 442674 w 1788874"/>
                <a:gd name="connsiteY243" fmla="*/ 1508783 h 2236533"/>
                <a:gd name="connsiteX244" fmla="*/ 483314 w 1788874"/>
                <a:gd name="connsiteY244" fmla="*/ 1483383 h 2236533"/>
                <a:gd name="connsiteX245" fmla="*/ 493474 w 1788874"/>
                <a:gd name="connsiteY245" fmla="*/ 1463063 h 2236533"/>
                <a:gd name="connsiteX246" fmla="*/ 488394 w 1788874"/>
                <a:gd name="connsiteY246" fmla="*/ 1442743 h 2236533"/>
                <a:gd name="connsiteX247" fmla="*/ 513794 w 1788874"/>
                <a:gd name="connsiteY247" fmla="*/ 1402103 h 2236533"/>
                <a:gd name="connsiteX248" fmla="*/ 513794 w 1788874"/>
                <a:gd name="connsiteY248" fmla="*/ 1361463 h 2236533"/>
                <a:gd name="connsiteX249" fmla="*/ 523954 w 1788874"/>
                <a:gd name="connsiteY249" fmla="*/ 1300503 h 2236533"/>
                <a:gd name="connsiteX250" fmla="*/ 564594 w 1788874"/>
                <a:gd name="connsiteY250" fmla="*/ 1280183 h 2236533"/>
                <a:gd name="connsiteX251" fmla="*/ 605234 w 1788874"/>
                <a:gd name="connsiteY251" fmla="*/ 1239543 h 2236533"/>
                <a:gd name="connsiteX252" fmla="*/ 620474 w 1788874"/>
                <a:gd name="connsiteY252" fmla="*/ 1224303 h 2236533"/>
                <a:gd name="connsiteX253" fmla="*/ 630634 w 1788874"/>
                <a:gd name="connsiteY253" fmla="*/ 1209063 h 2236533"/>
                <a:gd name="connsiteX254" fmla="*/ 645874 w 1788874"/>
                <a:gd name="connsiteY254" fmla="*/ 1188743 h 2236533"/>
                <a:gd name="connsiteX255" fmla="*/ 650954 w 1788874"/>
                <a:gd name="connsiteY255" fmla="*/ 1158263 h 2236533"/>
                <a:gd name="connsiteX256" fmla="*/ 661114 w 1788874"/>
                <a:gd name="connsiteY256" fmla="*/ 1122703 h 2236533"/>
                <a:gd name="connsiteX257" fmla="*/ 645874 w 1788874"/>
                <a:gd name="connsiteY257" fmla="*/ 1112543 h 2236533"/>
                <a:gd name="connsiteX258" fmla="*/ 615394 w 1788874"/>
                <a:gd name="connsiteY258" fmla="*/ 1097303 h 2236533"/>
                <a:gd name="connsiteX259" fmla="*/ 625554 w 1788874"/>
                <a:gd name="connsiteY259" fmla="*/ 1066823 h 2236533"/>
                <a:gd name="connsiteX260" fmla="*/ 620474 w 1788874"/>
                <a:gd name="connsiteY260" fmla="*/ 1026183 h 2236533"/>
                <a:gd name="connsiteX261" fmla="*/ 605234 w 1788874"/>
                <a:gd name="connsiteY261" fmla="*/ 1000783 h 2236533"/>
                <a:gd name="connsiteX262" fmla="*/ 554434 w 1788874"/>
                <a:gd name="connsiteY262" fmla="*/ 960143 h 2236533"/>
                <a:gd name="connsiteX263" fmla="*/ 523954 w 1788874"/>
                <a:gd name="connsiteY263" fmla="*/ 914423 h 2236533"/>
                <a:gd name="connsiteX264" fmla="*/ 508714 w 1788874"/>
                <a:gd name="connsiteY264" fmla="*/ 894103 h 2236533"/>
                <a:gd name="connsiteX265" fmla="*/ 462994 w 1788874"/>
                <a:gd name="connsiteY265" fmla="*/ 878863 h 2236533"/>
                <a:gd name="connsiteX266" fmla="*/ 473154 w 1788874"/>
                <a:gd name="connsiteY266" fmla="*/ 817903 h 2236533"/>
                <a:gd name="connsiteX267" fmla="*/ 488394 w 1788874"/>
                <a:gd name="connsiteY267" fmla="*/ 802663 h 2236533"/>
                <a:gd name="connsiteX268" fmla="*/ 483314 w 1788874"/>
                <a:gd name="connsiteY268" fmla="*/ 716303 h 2236533"/>
                <a:gd name="connsiteX269" fmla="*/ 478234 w 1788874"/>
                <a:gd name="connsiteY269" fmla="*/ 695983 h 2236533"/>
                <a:gd name="connsiteX270" fmla="*/ 468074 w 1788874"/>
                <a:gd name="connsiteY270" fmla="*/ 665503 h 2236533"/>
                <a:gd name="connsiteX271" fmla="*/ 488394 w 1788874"/>
                <a:gd name="connsiteY271" fmla="*/ 655343 h 2236533"/>
                <a:gd name="connsiteX272" fmla="*/ 523954 w 1788874"/>
                <a:gd name="connsiteY272" fmla="*/ 645183 h 2236533"/>
                <a:gd name="connsiteX273" fmla="*/ 544274 w 1788874"/>
                <a:gd name="connsiteY273" fmla="*/ 629943 h 2236533"/>
                <a:gd name="connsiteX274" fmla="*/ 584914 w 1788874"/>
                <a:gd name="connsiteY274" fmla="*/ 609623 h 2236533"/>
                <a:gd name="connsiteX275" fmla="*/ 620474 w 1788874"/>
                <a:gd name="connsiteY275" fmla="*/ 568983 h 2236533"/>
                <a:gd name="connsiteX276" fmla="*/ 625554 w 1788874"/>
                <a:gd name="connsiteY276" fmla="*/ 553743 h 2236533"/>
                <a:gd name="connsiteX277" fmla="*/ 630634 w 1788874"/>
                <a:gd name="connsiteY277" fmla="*/ 497863 h 2236533"/>
                <a:gd name="connsiteX278" fmla="*/ 671274 w 1788874"/>
                <a:gd name="connsiteY278" fmla="*/ 477543 h 223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788874" h="2236533">
                  <a:moveTo>
                    <a:pt x="671274" y="477543"/>
                  </a:moveTo>
                  <a:cubicBezTo>
                    <a:pt x="673814" y="473310"/>
                    <a:pt x="649492" y="480303"/>
                    <a:pt x="645874" y="472463"/>
                  </a:cubicBezTo>
                  <a:cubicBezTo>
                    <a:pt x="592352" y="356498"/>
                    <a:pt x="672070" y="442779"/>
                    <a:pt x="625554" y="396263"/>
                  </a:cubicBezTo>
                  <a:cubicBezTo>
                    <a:pt x="630634" y="394570"/>
                    <a:pt x="635872" y="393292"/>
                    <a:pt x="640794" y="391183"/>
                  </a:cubicBezTo>
                  <a:cubicBezTo>
                    <a:pt x="658841" y="383449"/>
                    <a:pt x="661049" y="381067"/>
                    <a:pt x="676354" y="370863"/>
                  </a:cubicBezTo>
                  <a:cubicBezTo>
                    <a:pt x="650154" y="318462"/>
                    <a:pt x="692315" y="388567"/>
                    <a:pt x="620474" y="345463"/>
                  </a:cubicBezTo>
                  <a:cubicBezTo>
                    <a:pt x="613980" y="341567"/>
                    <a:pt x="633703" y="337962"/>
                    <a:pt x="640794" y="335303"/>
                  </a:cubicBezTo>
                  <a:cubicBezTo>
                    <a:pt x="647331" y="332852"/>
                    <a:pt x="654341" y="331916"/>
                    <a:pt x="661114" y="330223"/>
                  </a:cubicBezTo>
                  <a:cubicBezTo>
                    <a:pt x="664501" y="325143"/>
                    <a:pt x="670600" y="321051"/>
                    <a:pt x="671274" y="314983"/>
                  </a:cubicBezTo>
                  <a:cubicBezTo>
                    <a:pt x="675143" y="280160"/>
                    <a:pt x="666412" y="289873"/>
                    <a:pt x="650954" y="269263"/>
                  </a:cubicBezTo>
                  <a:cubicBezTo>
                    <a:pt x="645030" y="261364"/>
                    <a:pt x="639800" y="252852"/>
                    <a:pt x="635714" y="243863"/>
                  </a:cubicBezTo>
                  <a:cubicBezTo>
                    <a:pt x="632664" y="237153"/>
                    <a:pt x="626340" y="205441"/>
                    <a:pt x="615394" y="198143"/>
                  </a:cubicBezTo>
                  <a:cubicBezTo>
                    <a:pt x="609585" y="194270"/>
                    <a:pt x="601847" y="194756"/>
                    <a:pt x="595074" y="193063"/>
                  </a:cubicBezTo>
                  <a:cubicBezTo>
                    <a:pt x="593225" y="190598"/>
                    <a:pt x="567390" y="161627"/>
                    <a:pt x="574754" y="152423"/>
                  </a:cubicBezTo>
                  <a:cubicBezTo>
                    <a:pt x="580148" y="145681"/>
                    <a:pt x="591741" y="149285"/>
                    <a:pt x="600154" y="147343"/>
                  </a:cubicBezTo>
                  <a:cubicBezTo>
                    <a:pt x="637395" y="138749"/>
                    <a:pt x="630843" y="140500"/>
                    <a:pt x="656034" y="132103"/>
                  </a:cubicBezTo>
                  <a:cubicBezTo>
                    <a:pt x="661114" y="135490"/>
                    <a:pt x="665813" y="139533"/>
                    <a:pt x="671274" y="142263"/>
                  </a:cubicBezTo>
                  <a:cubicBezTo>
                    <a:pt x="692908" y="153080"/>
                    <a:pt x="681372" y="140033"/>
                    <a:pt x="701754" y="157503"/>
                  </a:cubicBezTo>
                  <a:cubicBezTo>
                    <a:pt x="709027" y="163737"/>
                    <a:pt x="714279" y="172255"/>
                    <a:pt x="722074" y="177823"/>
                  </a:cubicBezTo>
                  <a:cubicBezTo>
                    <a:pt x="730940" y="184156"/>
                    <a:pt x="771665" y="187810"/>
                    <a:pt x="772874" y="187983"/>
                  </a:cubicBezTo>
                  <a:cubicBezTo>
                    <a:pt x="774567" y="198143"/>
                    <a:pt x="772047" y="210025"/>
                    <a:pt x="777954" y="218463"/>
                  </a:cubicBezTo>
                  <a:cubicBezTo>
                    <a:pt x="790028" y="235712"/>
                    <a:pt x="810433" y="239792"/>
                    <a:pt x="828754" y="243863"/>
                  </a:cubicBezTo>
                  <a:cubicBezTo>
                    <a:pt x="837183" y="245736"/>
                    <a:pt x="845687" y="247250"/>
                    <a:pt x="854154" y="248943"/>
                  </a:cubicBezTo>
                  <a:cubicBezTo>
                    <a:pt x="855847" y="255716"/>
                    <a:pt x="857316" y="262550"/>
                    <a:pt x="859234" y="269263"/>
                  </a:cubicBezTo>
                  <a:cubicBezTo>
                    <a:pt x="870066" y="307176"/>
                    <a:pt x="866800" y="284325"/>
                    <a:pt x="935434" y="279423"/>
                  </a:cubicBezTo>
                  <a:cubicBezTo>
                    <a:pt x="940514" y="277730"/>
                    <a:pt x="945373" y="273586"/>
                    <a:pt x="950674" y="274343"/>
                  </a:cubicBezTo>
                  <a:cubicBezTo>
                    <a:pt x="989987" y="279959"/>
                    <a:pt x="958556" y="282225"/>
                    <a:pt x="976074" y="299743"/>
                  </a:cubicBezTo>
                  <a:cubicBezTo>
                    <a:pt x="979860" y="303529"/>
                    <a:pt x="986038" y="303906"/>
                    <a:pt x="991314" y="304823"/>
                  </a:cubicBezTo>
                  <a:cubicBezTo>
                    <a:pt x="1025053" y="310691"/>
                    <a:pt x="1092914" y="320063"/>
                    <a:pt x="1092914" y="320063"/>
                  </a:cubicBezTo>
                  <a:cubicBezTo>
                    <a:pt x="1099687" y="323450"/>
                    <a:pt x="1106273" y="327240"/>
                    <a:pt x="1113234" y="330223"/>
                  </a:cubicBezTo>
                  <a:cubicBezTo>
                    <a:pt x="1118156" y="332332"/>
                    <a:pt x="1124117" y="332191"/>
                    <a:pt x="1128474" y="335303"/>
                  </a:cubicBezTo>
                  <a:cubicBezTo>
                    <a:pt x="1136269" y="340871"/>
                    <a:pt x="1142021" y="348850"/>
                    <a:pt x="1148794" y="355623"/>
                  </a:cubicBezTo>
                  <a:cubicBezTo>
                    <a:pt x="1162341" y="350543"/>
                    <a:pt x="1176079" y="345948"/>
                    <a:pt x="1189434" y="340383"/>
                  </a:cubicBezTo>
                  <a:cubicBezTo>
                    <a:pt x="1196424" y="337470"/>
                    <a:pt x="1202328" y="328738"/>
                    <a:pt x="1209754" y="330223"/>
                  </a:cubicBezTo>
                  <a:cubicBezTo>
                    <a:pt x="1215005" y="331273"/>
                    <a:pt x="1211406" y="341349"/>
                    <a:pt x="1214834" y="345463"/>
                  </a:cubicBezTo>
                  <a:cubicBezTo>
                    <a:pt x="1224255" y="356768"/>
                    <a:pt x="1242748" y="364500"/>
                    <a:pt x="1255474" y="370863"/>
                  </a:cubicBezTo>
                  <a:cubicBezTo>
                    <a:pt x="1260554" y="365783"/>
                    <a:pt x="1264736" y="359608"/>
                    <a:pt x="1270714" y="355623"/>
                  </a:cubicBezTo>
                  <a:cubicBezTo>
                    <a:pt x="1275169" y="352653"/>
                    <a:pt x="1280636" y="351169"/>
                    <a:pt x="1285954" y="350543"/>
                  </a:cubicBezTo>
                  <a:cubicBezTo>
                    <a:pt x="1309558" y="347766"/>
                    <a:pt x="1333389" y="347437"/>
                    <a:pt x="1357074" y="345463"/>
                  </a:cubicBezTo>
                  <a:cubicBezTo>
                    <a:pt x="1374033" y="344050"/>
                    <a:pt x="1390941" y="342076"/>
                    <a:pt x="1407874" y="340383"/>
                  </a:cubicBezTo>
                  <a:cubicBezTo>
                    <a:pt x="1409567" y="320063"/>
                    <a:pt x="1410259" y="299635"/>
                    <a:pt x="1412954" y="279423"/>
                  </a:cubicBezTo>
                  <a:cubicBezTo>
                    <a:pt x="1413662" y="274115"/>
                    <a:pt x="1418034" y="269538"/>
                    <a:pt x="1418034" y="264183"/>
                  </a:cubicBezTo>
                  <a:cubicBezTo>
                    <a:pt x="1418034" y="238885"/>
                    <a:pt x="1413326" y="187490"/>
                    <a:pt x="1407874" y="157503"/>
                  </a:cubicBezTo>
                  <a:cubicBezTo>
                    <a:pt x="1406625" y="150634"/>
                    <a:pt x="1404163" y="144029"/>
                    <a:pt x="1402794" y="137183"/>
                  </a:cubicBezTo>
                  <a:cubicBezTo>
                    <a:pt x="1400774" y="127083"/>
                    <a:pt x="1399407" y="116863"/>
                    <a:pt x="1397714" y="106703"/>
                  </a:cubicBezTo>
                  <a:cubicBezTo>
                    <a:pt x="1399407" y="88076"/>
                    <a:pt x="1397294" y="68699"/>
                    <a:pt x="1402794" y="50823"/>
                  </a:cubicBezTo>
                  <a:cubicBezTo>
                    <a:pt x="1404590" y="44988"/>
                    <a:pt x="1414125" y="45353"/>
                    <a:pt x="1418034" y="40663"/>
                  </a:cubicBezTo>
                  <a:cubicBezTo>
                    <a:pt x="1422882" y="34845"/>
                    <a:pt x="1422376" y="25191"/>
                    <a:pt x="1428194" y="20343"/>
                  </a:cubicBezTo>
                  <a:cubicBezTo>
                    <a:pt x="1433558" y="15873"/>
                    <a:pt x="1441645" y="16512"/>
                    <a:pt x="1448514" y="15263"/>
                  </a:cubicBezTo>
                  <a:cubicBezTo>
                    <a:pt x="1460295" y="13121"/>
                    <a:pt x="1472221" y="11876"/>
                    <a:pt x="1484074" y="10183"/>
                  </a:cubicBezTo>
                  <a:cubicBezTo>
                    <a:pt x="1492541" y="6796"/>
                    <a:pt x="1500411" y="1030"/>
                    <a:pt x="1509474" y="23"/>
                  </a:cubicBezTo>
                  <a:cubicBezTo>
                    <a:pt x="1514258" y="-509"/>
                    <a:pt x="1539070" y="8195"/>
                    <a:pt x="1545034" y="10183"/>
                  </a:cubicBezTo>
                  <a:cubicBezTo>
                    <a:pt x="1567279" y="43550"/>
                    <a:pt x="1548145" y="5294"/>
                    <a:pt x="1545034" y="45743"/>
                  </a:cubicBezTo>
                  <a:cubicBezTo>
                    <a:pt x="1543858" y="61032"/>
                    <a:pt x="1547945" y="76283"/>
                    <a:pt x="1550114" y="91463"/>
                  </a:cubicBezTo>
                  <a:cubicBezTo>
                    <a:pt x="1551335" y="100011"/>
                    <a:pt x="1551987" y="108846"/>
                    <a:pt x="1555194" y="116863"/>
                  </a:cubicBezTo>
                  <a:cubicBezTo>
                    <a:pt x="1562133" y="134212"/>
                    <a:pt x="1579507" y="153604"/>
                    <a:pt x="1590754" y="167663"/>
                  </a:cubicBezTo>
                  <a:cubicBezTo>
                    <a:pt x="1595488" y="181866"/>
                    <a:pt x="1601793" y="203173"/>
                    <a:pt x="1611074" y="213383"/>
                  </a:cubicBezTo>
                  <a:cubicBezTo>
                    <a:pt x="1650306" y="256538"/>
                    <a:pt x="1650950" y="222779"/>
                    <a:pt x="1697434" y="269263"/>
                  </a:cubicBezTo>
                  <a:cubicBezTo>
                    <a:pt x="1702514" y="274343"/>
                    <a:pt x="1708075" y="278984"/>
                    <a:pt x="1712674" y="284503"/>
                  </a:cubicBezTo>
                  <a:cubicBezTo>
                    <a:pt x="1716583" y="289193"/>
                    <a:pt x="1717754" y="296356"/>
                    <a:pt x="1722834" y="299743"/>
                  </a:cubicBezTo>
                  <a:cubicBezTo>
                    <a:pt x="1728643" y="303616"/>
                    <a:pt x="1736351" y="303253"/>
                    <a:pt x="1743154" y="304823"/>
                  </a:cubicBezTo>
                  <a:lnTo>
                    <a:pt x="1788874" y="314983"/>
                  </a:lnTo>
                  <a:cubicBezTo>
                    <a:pt x="1782101" y="325143"/>
                    <a:pt x="1772415" y="333879"/>
                    <a:pt x="1768554" y="345463"/>
                  </a:cubicBezTo>
                  <a:cubicBezTo>
                    <a:pt x="1765518" y="354571"/>
                    <a:pt x="1759591" y="374746"/>
                    <a:pt x="1753314" y="381023"/>
                  </a:cubicBezTo>
                  <a:cubicBezTo>
                    <a:pt x="1747959" y="386378"/>
                    <a:pt x="1739052" y="386639"/>
                    <a:pt x="1732994" y="391183"/>
                  </a:cubicBezTo>
                  <a:cubicBezTo>
                    <a:pt x="1725331" y="396930"/>
                    <a:pt x="1720337" y="405756"/>
                    <a:pt x="1712674" y="411503"/>
                  </a:cubicBezTo>
                  <a:cubicBezTo>
                    <a:pt x="1699392" y="421465"/>
                    <a:pt x="1687455" y="422888"/>
                    <a:pt x="1672034" y="426743"/>
                  </a:cubicBezTo>
                  <a:cubicBezTo>
                    <a:pt x="1670341" y="416583"/>
                    <a:pt x="1668797" y="406397"/>
                    <a:pt x="1666954" y="396263"/>
                  </a:cubicBezTo>
                  <a:cubicBezTo>
                    <a:pt x="1665409" y="387768"/>
                    <a:pt x="1667493" y="377419"/>
                    <a:pt x="1661874" y="370863"/>
                  </a:cubicBezTo>
                  <a:cubicBezTo>
                    <a:pt x="1655940" y="363939"/>
                    <a:pt x="1644941" y="364090"/>
                    <a:pt x="1636474" y="360703"/>
                  </a:cubicBezTo>
                  <a:cubicBezTo>
                    <a:pt x="1599011" y="370069"/>
                    <a:pt x="1633025" y="360004"/>
                    <a:pt x="1595834" y="375943"/>
                  </a:cubicBezTo>
                  <a:cubicBezTo>
                    <a:pt x="1585631" y="380316"/>
                    <a:pt x="1570585" y="383525"/>
                    <a:pt x="1560274" y="386103"/>
                  </a:cubicBezTo>
                  <a:cubicBezTo>
                    <a:pt x="1568656" y="388897"/>
                    <a:pt x="1626220" y="413133"/>
                    <a:pt x="1570434" y="375943"/>
                  </a:cubicBezTo>
                  <a:cubicBezTo>
                    <a:pt x="1562847" y="370885"/>
                    <a:pt x="1553367" y="369487"/>
                    <a:pt x="1545034" y="365783"/>
                  </a:cubicBezTo>
                  <a:cubicBezTo>
                    <a:pt x="1510618" y="350487"/>
                    <a:pt x="1539407" y="358562"/>
                    <a:pt x="1499314" y="350543"/>
                  </a:cubicBezTo>
                  <a:cubicBezTo>
                    <a:pt x="1492541" y="352236"/>
                    <a:pt x="1478994" y="348641"/>
                    <a:pt x="1478994" y="355623"/>
                  </a:cubicBezTo>
                  <a:cubicBezTo>
                    <a:pt x="1478994" y="364090"/>
                    <a:pt x="1492942" y="365288"/>
                    <a:pt x="1499314" y="370863"/>
                  </a:cubicBezTo>
                  <a:cubicBezTo>
                    <a:pt x="1506523" y="377171"/>
                    <a:pt x="1512861" y="384410"/>
                    <a:pt x="1519634" y="391183"/>
                  </a:cubicBezTo>
                  <a:cubicBezTo>
                    <a:pt x="1512861" y="394570"/>
                    <a:pt x="1505132" y="396495"/>
                    <a:pt x="1499314" y="401343"/>
                  </a:cubicBezTo>
                  <a:cubicBezTo>
                    <a:pt x="1479701" y="417687"/>
                    <a:pt x="1492757" y="429193"/>
                    <a:pt x="1499314" y="452143"/>
                  </a:cubicBezTo>
                  <a:cubicBezTo>
                    <a:pt x="1446187" y="522979"/>
                    <a:pt x="1454585" y="513818"/>
                    <a:pt x="1367234" y="609623"/>
                  </a:cubicBezTo>
                  <a:cubicBezTo>
                    <a:pt x="1349486" y="629089"/>
                    <a:pt x="1330612" y="647529"/>
                    <a:pt x="1311354" y="665503"/>
                  </a:cubicBezTo>
                  <a:cubicBezTo>
                    <a:pt x="1305164" y="671280"/>
                    <a:pt x="1299501" y="680743"/>
                    <a:pt x="1291034" y="680743"/>
                  </a:cubicBezTo>
                  <a:cubicBezTo>
                    <a:pt x="1284929" y="680743"/>
                    <a:pt x="1298464" y="670964"/>
                    <a:pt x="1301194" y="665503"/>
                  </a:cubicBezTo>
                  <a:cubicBezTo>
                    <a:pt x="1303589" y="660714"/>
                    <a:pt x="1304865" y="655429"/>
                    <a:pt x="1306274" y="650263"/>
                  </a:cubicBezTo>
                  <a:cubicBezTo>
                    <a:pt x="1309948" y="636791"/>
                    <a:pt x="1316434" y="609623"/>
                    <a:pt x="1316434" y="609623"/>
                  </a:cubicBezTo>
                  <a:cubicBezTo>
                    <a:pt x="1318453" y="615679"/>
                    <a:pt x="1329649" y="650263"/>
                    <a:pt x="1331674" y="650263"/>
                  </a:cubicBezTo>
                  <a:cubicBezTo>
                    <a:pt x="1341548" y="650263"/>
                    <a:pt x="1341834" y="633330"/>
                    <a:pt x="1346914" y="624863"/>
                  </a:cubicBezTo>
                  <a:cubicBezTo>
                    <a:pt x="1350301" y="606236"/>
                    <a:pt x="1349068" y="586139"/>
                    <a:pt x="1357074" y="568983"/>
                  </a:cubicBezTo>
                  <a:cubicBezTo>
                    <a:pt x="1361659" y="559158"/>
                    <a:pt x="1373452" y="554677"/>
                    <a:pt x="1382474" y="548663"/>
                  </a:cubicBezTo>
                  <a:cubicBezTo>
                    <a:pt x="1393833" y="541090"/>
                    <a:pt x="1406014" y="534815"/>
                    <a:pt x="1418034" y="528343"/>
                  </a:cubicBezTo>
                  <a:cubicBezTo>
                    <a:pt x="1446690" y="512913"/>
                    <a:pt x="1440855" y="515656"/>
                    <a:pt x="1463754" y="508023"/>
                  </a:cubicBezTo>
                  <a:cubicBezTo>
                    <a:pt x="1471404" y="530974"/>
                    <a:pt x="1463167" y="520547"/>
                    <a:pt x="1489154" y="528343"/>
                  </a:cubicBezTo>
                  <a:cubicBezTo>
                    <a:pt x="1499412" y="531420"/>
                    <a:pt x="1519634" y="538503"/>
                    <a:pt x="1519634" y="538503"/>
                  </a:cubicBezTo>
                  <a:cubicBezTo>
                    <a:pt x="1523021" y="545276"/>
                    <a:pt x="1524439" y="553468"/>
                    <a:pt x="1529794" y="558823"/>
                  </a:cubicBezTo>
                  <a:cubicBezTo>
                    <a:pt x="1533580" y="562609"/>
                    <a:pt x="1539839" y="562604"/>
                    <a:pt x="1545034" y="563903"/>
                  </a:cubicBezTo>
                  <a:lnTo>
                    <a:pt x="1585674" y="574063"/>
                  </a:lnTo>
                  <a:cubicBezTo>
                    <a:pt x="1587367" y="579143"/>
                    <a:pt x="1586968" y="585517"/>
                    <a:pt x="1590754" y="589303"/>
                  </a:cubicBezTo>
                  <a:cubicBezTo>
                    <a:pt x="1597736" y="596285"/>
                    <a:pt x="1616154" y="594669"/>
                    <a:pt x="1616154" y="604543"/>
                  </a:cubicBezTo>
                  <a:cubicBezTo>
                    <a:pt x="1616154" y="617665"/>
                    <a:pt x="1571750" y="623584"/>
                    <a:pt x="1565354" y="624863"/>
                  </a:cubicBezTo>
                  <a:cubicBezTo>
                    <a:pt x="1555194" y="629943"/>
                    <a:pt x="1545421" y="635884"/>
                    <a:pt x="1534874" y="640103"/>
                  </a:cubicBezTo>
                  <a:cubicBezTo>
                    <a:pt x="1528392" y="642696"/>
                    <a:pt x="1520363" y="641310"/>
                    <a:pt x="1514554" y="645183"/>
                  </a:cubicBezTo>
                  <a:cubicBezTo>
                    <a:pt x="1509474" y="648570"/>
                    <a:pt x="1507781" y="655343"/>
                    <a:pt x="1504394" y="660423"/>
                  </a:cubicBezTo>
                  <a:cubicBezTo>
                    <a:pt x="1502701" y="667196"/>
                    <a:pt x="1505670" y="677854"/>
                    <a:pt x="1499314" y="680743"/>
                  </a:cubicBezTo>
                  <a:cubicBezTo>
                    <a:pt x="1448946" y="703637"/>
                    <a:pt x="1441320" y="664241"/>
                    <a:pt x="1453594" y="701063"/>
                  </a:cubicBezTo>
                  <a:cubicBezTo>
                    <a:pt x="1451901" y="711223"/>
                    <a:pt x="1444897" y="721899"/>
                    <a:pt x="1448514" y="731543"/>
                  </a:cubicBezTo>
                  <a:cubicBezTo>
                    <a:pt x="1451173" y="738634"/>
                    <a:pt x="1463986" y="735885"/>
                    <a:pt x="1468834" y="741703"/>
                  </a:cubicBezTo>
                  <a:cubicBezTo>
                    <a:pt x="1473304" y="747067"/>
                    <a:pt x="1471996" y="755310"/>
                    <a:pt x="1473914" y="762023"/>
                  </a:cubicBezTo>
                  <a:cubicBezTo>
                    <a:pt x="1475385" y="767172"/>
                    <a:pt x="1475566" y="773149"/>
                    <a:pt x="1478994" y="777263"/>
                  </a:cubicBezTo>
                  <a:cubicBezTo>
                    <a:pt x="1484414" y="783767"/>
                    <a:pt x="1492541" y="787423"/>
                    <a:pt x="1499314" y="792503"/>
                  </a:cubicBezTo>
                  <a:cubicBezTo>
                    <a:pt x="1502701" y="799276"/>
                    <a:pt x="1504626" y="807005"/>
                    <a:pt x="1509474" y="812823"/>
                  </a:cubicBezTo>
                  <a:cubicBezTo>
                    <a:pt x="1513383" y="817513"/>
                    <a:pt x="1519253" y="820253"/>
                    <a:pt x="1524714" y="822983"/>
                  </a:cubicBezTo>
                  <a:cubicBezTo>
                    <a:pt x="1540376" y="830814"/>
                    <a:pt x="1566585" y="831392"/>
                    <a:pt x="1580594" y="833143"/>
                  </a:cubicBezTo>
                  <a:cubicBezTo>
                    <a:pt x="1582287" y="838223"/>
                    <a:pt x="1585674" y="843028"/>
                    <a:pt x="1585674" y="848383"/>
                  </a:cubicBezTo>
                  <a:cubicBezTo>
                    <a:pt x="1585674" y="865401"/>
                    <a:pt x="1587139" y="883474"/>
                    <a:pt x="1580594" y="899183"/>
                  </a:cubicBezTo>
                  <a:cubicBezTo>
                    <a:pt x="1576770" y="908361"/>
                    <a:pt x="1540086" y="913381"/>
                    <a:pt x="1534874" y="914423"/>
                  </a:cubicBezTo>
                  <a:cubicBezTo>
                    <a:pt x="1539954" y="916116"/>
                    <a:pt x="1545933" y="916158"/>
                    <a:pt x="1550114" y="919503"/>
                  </a:cubicBezTo>
                  <a:cubicBezTo>
                    <a:pt x="1570729" y="935995"/>
                    <a:pt x="1562623" y="981138"/>
                    <a:pt x="1565354" y="995703"/>
                  </a:cubicBezTo>
                  <a:cubicBezTo>
                    <a:pt x="1566750" y="1003146"/>
                    <a:pt x="1572127" y="1009250"/>
                    <a:pt x="1575514" y="1016023"/>
                  </a:cubicBezTo>
                  <a:cubicBezTo>
                    <a:pt x="1586592" y="1126799"/>
                    <a:pt x="1564415" y="1030964"/>
                    <a:pt x="1600914" y="1082063"/>
                  </a:cubicBezTo>
                  <a:cubicBezTo>
                    <a:pt x="1604972" y="1087744"/>
                    <a:pt x="1603244" y="1095966"/>
                    <a:pt x="1605994" y="1102383"/>
                  </a:cubicBezTo>
                  <a:cubicBezTo>
                    <a:pt x="1608399" y="1107995"/>
                    <a:pt x="1612767" y="1112543"/>
                    <a:pt x="1616154" y="1117623"/>
                  </a:cubicBezTo>
                  <a:cubicBezTo>
                    <a:pt x="1626261" y="1178266"/>
                    <a:pt x="1623227" y="1143348"/>
                    <a:pt x="1611074" y="1244623"/>
                  </a:cubicBezTo>
                  <a:cubicBezTo>
                    <a:pt x="1609847" y="1254850"/>
                    <a:pt x="1612884" y="1267447"/>
                    <a:pt x="1605994" y="1275103"/>
                  </a:cubicBezTo>
                  <a:cubicBezTo>
                    <a:pt x="1595862" y="1286361"/>
                    <a:pt x="1577471" y="1286336"/>
                    <a:pt x="1565354" y="1295423"/>
                  </a:cubicBezTo>
                  <a:lnTo>
                    <a:pt x="1545034" y="1310663"/>
                  </a:lnTo>
                  <a:cubicBezTo>
                    <a:pt x="1541647" y="1317436"/>
                    <a:pt x="1536711" y="1323636"/>
                    <a:pt x="1534874" y="1330983"/>
                  </a:cubicBezTo>
                  <a:cubicBezTo>
                    <a:pt x="1523828" y="1375169"/>
                    <a:pt x="1544825" y="1376633"/>
                    <a:pt x="1514554" y="1366543"/>
                  </a:cubicBezTo>
                  <a:cubicBezTo>
                    <a:pt x="1509474" y="1358076"/>
                    <a:pt x="1503730" y="1349974"/>
                    <a:pt x="1499314" y="1341143"/>
                  </a:cubicBezTo>
                  <a:cubicBezTo>
                    <a:pt x="1478282" y="1299079"/>
                    <a:pt x="1513191" y="1354339"/>
                    <a:pt x="1484074" y="1310663"/>
                  </a:cubicBezTo>
                  <a:cubicBezTo>
                    <a:pt x="1482909" y="1306004"/>
                    <a:pt x="1475945" y="1266975"/>
                    <a:pt x="1463754" y="1270023"/>
                  </a:cubicBezTo>
                  <a:cubicBezTo>
                    <a:pt x="1455377" y="1272117"/>
                    <a:pt x="1460367" y="1286956"/>
                    <a:pt x="1458674" y="1295423"/>
                  </a:cubicBezTo>
                  <a:cubicBezTo>
                    <a:pt x="1456981" y="1320823"/>
                    <a:pt x="1460777" y="1347201"/>
                    <a:pt x="1453594" y="1371623"/>
                  </a:cubicBezTo>
                  <a:cubicBezTo>
                    <a:pt x="1451457" y="1378888"/>
                    <a:pt x="1440235" y="1378800"/>
                    <a:pt x="1433274" y="1381783"/>
                  </a:cubicBezTo>
                  <a:cubicBezTo>
                    <a:pt x="1419606" y="1387641"/>
                    <a:pt x="1407542" y="1388961"/>
                    <a:pt x="1392634" y="1391943"/>
                  </a:cubicBezTo>
                  <a:cubicBezTo>
                    <a:pt x="1382474" y="1398716"/>
                    <a:pt x="1369480" y="1402494"/>
                    <a:pt x="1362154" y="1412263"/>
                  </a:cubicBezTo>
                  <a:cubicBezTo>
                    <a:pt x="1343701" y="1436867"/>
                    <a:pt x="1354946" y="1429906"/>
                    <a:pt x="1331674" y="1437663"/>
                  </a:cubicBezTo>
                  <a:cubicBezTo>
                    <a:pt x="1324901" y="1444436"/>
                    <a:pt x="1319324" y="1452670"/>
                    <a:pt x="1311354" y="1457983"/>
                  </a:cubicBezTo>
                  <a:cubicBezTo>
                    <a:pt x="1286209" y="1474746"/>
                    <a:pt x="1244796" y="1471309"/>
                    <a:pt x="1219914" y="1473223"/>
                  </a:cubicBezTo>
                  <a:cubicBezTo>
                    <a:pt x="1211618" y="1485666"/>
                    <a:pt x="1201712" y="1492381"/>
                    <a:pt x="1214834" y="1508783"/>
                  </a:cubicBezTo>
                  <a:cubicBezTo>
                    <a:pt x="1218179" y="1512964"/>
                    <a:pt x="1224994" y="1512170"/>
                    <a:pt x="1230074" y="1513863"/>
                  </a:cubicBezTo>
                  <a:cubicBezTo>
                    <a:pt x="1239540" y="1551728"/>
                    <a:pt x="1238752" y="1539474"/>
                    <a:pt x="1230074" y="1600223"/>
                  </a:cubicBezTo>
                  <a:cubicBezTo>
                    <a:pt x="1228099" y="1614046"/>
                    <a:pt x="1221889" y="1627040"/>
                    <a:pt x="1219914" y="1640863"/>
                  </a:cubicBezTo>
                  <a:cubicBezTo>
                    <a:pt x="1216019" y="1668127"/>
                    <a:pt x="1217396" y="1678499"/>
                    <a:pt x="1204674" y="1701823"/>
                  </a:cubicBezTo>
                  <a:cubicBezTo>
                    <a:pt x="1176646" y="1753208"/>
                    <a:pt x="1196211" y="1715366"/>
                    <a:pt x="1164034" y="1747543"/>
                  </a:cubicBezTo>
                  <a:cubicBezTo>
                    <a:pt x="1159717" y="1751860"/>
                    <a:pt x="1159543" y="1760516"/>
                    <a:pt x="1153874" y="1762783"/>
                  </a:cubicBezTo>
                  <a:cubicBezTo>
                    <a:pt x="1141198" y="1767853"/>
                    <a:pt x="1126700" y="1765619"/>
                    <a:pt x="1113234" y="1767863"/>
                  </a:cubicBezTo>
                  <a:cubicBezTo>
                    <a:pt x="1089045" y="1771894"/>
                    <a:pt x="1089534" y="1776328"/>
                    <a:pt x="1062434" y="1783103"/>
                  </a:cubicBezTo>
                  <a:cubicBezTo>
                    <a:pt x="1042475" y="1788093"/>
                    <a:pt x="1032247" y="1790098"/>
                    <a:pt x="1011634" y="1798343"/>
                  </a:cubicBezTo>
                  <a:cubicBezTo>
                    <a:pt x="1004603" y="1801155"/>
                    <a:pt x="998234" y="1805427"/>
                    <a:pt x="991314" y="1808503"/>
                  </a:cubicBezTo>
                  <a:cubicBezTo>
                    <a:pt x="959037" y="1822848"/>
                    <a:pt x="971253" y="1813410"/>
                    <a:pt x="940514" y="1833903"/>
                  </a:cubicBezTo>
                  <a:cubicBezTo>
                    <a:pt x="933469" y="1838599"/>
                    <a:pt x="927239" y="1844447"/>
                    <a:pt x="920194" y="1849143"/>
                  </a:cubicBezTo>
                  <a:cubicBezTo>
                    <a:pt x="911979" y="1854620"/>
                    <a:pt x="903167" y="1859150"/>
                    <a:pt x="894794" y="1864383"/>
                  </a:cubicBezTo>
                  <a:cubicBezTo>
                    <a:pt x="889617" y="1867619"/>
                    <a:pt x="885015" y="1871813"/>
                    <a:pt x="879554" y="1874543"/>
                  </a:cubicBezTo>
                  <a:cubicBezTo>
                    <a:pt x="874765" y="1876938"/>
                    <a:pt x="869394" y="1877930"/>
                    <a:pt x="864314" y="1879623"/>
                  </a:cubicBezTo>
                  <a:cubicBezTo>
                    <a:pt x="860927" y="1886396"/>
                    <a:pt x="857832" y="1893323"/>
                    <a:pt x="854154" y="1899943"/>
                  </a:cubicBezTo>
                  <a:cubicBezTo>
                    <a:pt x="843942" y="1918324"/>
                    <a:pt x="839339" y="1924705"/>
                    <a:pt x="828754" y="1940583"/>
                  </a:cubicBezTo>
                  <a:cubicBezTo>
                    <a:pt x="827061" y="1947356"/>
                    <a:pt x="826796" y="1954658"/>
                    <a:pt x="823674" y="1960903"/>
                  </a:cubicBezTo>
                  <a:cubicBezTo>
                    <a:pt x="816690" y="1974871"/>
                    <a:pt x="801798" y="1995980"/>
                    <a:pt x="788114" y="2006623"/>
                  </a:cubicBezTo>
                  <a:cubicBezTo>
                    <a:pt x="778475" y="2014120"/>
                    <a:pt x="757634" y="2026943"/>
                    <a:pt x="757634" y="2026943"/>
                  </a:cubicBezTo>
                  <a:cubicBezTo>
                    <a:pt x="749167" y="2025250"/>
                    <a:pt x="737853" y="2028419"/>
                    <a:pt x="732234" y="2021863"/>
                  </a:cubicBezTo>
                  <a:cubicBezTo>
                    <a:pt x="725531" y="2014043"/>
                    <a:pt x="735394" y="1997563"/>
                    <a:pt x="727154" y="1991383"/>
                  </a:cubicBezTo>
                  <a:cubicBezTo>
                    <a:pt x="721407" y="1987072"/>
                    <a:pt x="718006" y="2002815"/>
                    <a:pt x="711914" y="2006623"/>
                  </a:cubicBezTo>
                  <a:cubicBezTo>
                    <a:pt x="704181" y="2011456"/>
                    <a:pt x="695230" y="2014101"/>
                    <a:pt x="686514" y="2016783"/>
                  </a:cubicBezTo>
                  <a:cubicBezTo>
                    <a:pt x="673168" y="2020889"/>
                    <a:pt x="645874" y="2026943"/>
                    <a:pt x="645874" y="2026943"/>
                  </a:cubicBezTo>
                  <a:cubicBezTo>
                    <a:pt x="640794" y="2030330"/>
                    <a:pt x="635324" y="2033194"/>
                    <a:pt x="630634" y="2037103"/>
                  </a:cubicBezTo>
                  <a:cubicBezTo>
                    <a:pt x="625115" y="2041702"/>
                    <a:pt x="621632" y="2048779"/>
                    <a:pt x="615394" y="2052343"/>
                  </a:cubicBezTo>
                  <a:cubicBezTo>
                    <a:pt x="609332" y="2055807"/>
                    <a:pt x="601847" y="2055730"/>
                    <a:pt x="595074" y="2057423"/>
                  </a:cubicBezTo>
                  <a:cubicBezTo>
                    <a:pt x="594742" y="2056095"/>
                    <a:pt x="587564" y="2025176"/>
                    <a:pt x="584914" y="2021863"/>
                  </a:cubicBezTo>
                  <a:cubicBezTo>
                    <a:pt x="581100" y="2017095"/>
                    <a:pt x="574975" y="2014732"/>
                    <a:pt x="569674" y="2011703"/>
                  </a:cubicBezTo>
                  <a:cubicBezTo>
                    <a:pt x="549013" y="1999896"/>
                    <a:pt x="551258" y="2002019"/>
                    <a:pt x="529034" y="1996463"/>
                  </a:cubicBezTo>
                  <a:cubicBezTo>
                    <a:pt x="517181" y="1998156"/>
                    <a:pt x="505215" y="1999195"/>
                    <a:pt x="493474" y="2001543"/>
                  </a:cubicBezTo>
                  <a:cubicBezTo>
                    <a:pt x="488223" y="2002593"/>
                    <a:pt x="483363" y="2005084"/>
                    <a:pt x="478234" y="2006623"/>
                  </a:cubicBezTo>
                  <a:cubicBezTo>
                    <a:pt x="448039" y="2015682"/>
                    <a:pt x="447793" y="2015503"/>
                    <a:pt x="422354" y="2021863"/>
                  </a:cubicBezTo>
                  <a:cubicBezTo>
                    <a:pt x="417757" y="2024928"/>
                    <a:pt x="391874" y="2040744"/>
                    <a:pt x="391874" y="2047263"/>
                  </a:cubicBezTo>
                  <a:cubicBezTo>
                    <a:pt x="391874" y="2053368"/>
                    <a:pt x="402034" y="2054036"/>
                    <a:pt x="407114" y="2057423"/>
                  </a:cubicBezTo>
                  <a:cubicBezTo>
                    <a:pt x="412467" y="2089540"/>
                    <a:pt x="417905" y="2098707"/>
                    <a:pt x="402034" y="2133623"/>
                  </a:cubicBezTo>
                  <a:cubicBezTo>
                    <a:pt x="399508" y="2139181"/>
                    <a:pt x="391874" y="2140396"/>
                    <a:pt x="386794" y="2143783"/>
                  </a:cubicBezTo>
                  <a:cubicBezTo>
                    <a:pt x="378327" y="2140396"/>
                    <a:pt x="369727" y="2137327"/>
                    <a:pt x="361394" y="2133623"/>
                  </a:cubicBezTo>
                  <a:cubicBezTo>
                    <a:pt x="354474" y="2130547"/>
                    <a:pt x="347375" y="2119262"/>
                    <a:pt x="341074" y="2123463"/>
                  </a:cubicBezTo>
                  <a:cubicBezTo>
                    <a:pt x="332163" y="2129404"/>
                    <a:pt x="339825" y="2148002"/>
                    <a:pt x="330914" y="2153943"/>
                  </a:cubicBezTo>
                  <a:lnTo>
                    <a:pt x="315674" y="2164103"/>
                  </a:lnTo>
                  <a:cubicBezTo>
                    <a:pt x="308901" y="2162410"/>
                    <a:pt x="301163" y="2162896"/>
                    <a:pt x="295354" y="2159023"/>
                  </a:cubicBezTo>
                  <a:cubicBezTo>
                    <a:pt x="290274" y="2155636"/>
                    <a:pt x="288743" y="2148751"/>
                    <a:pt x="285194" y="2143783"/>
                  </a:cubicBezTo>
                  <a:cubicBezTo>
                    <a:pt x="280273" y="2136893"/>
                    <a:pt x="274066" y="2130864"/>
                    <a:pt x="269954" y="2123463"/>
                  </a:cubicBezTo>
                  <a:cubicBezTo>
                    <a:pt x="264892" y="2114351"/>
                    <a:pt x="258516" y="2094229"/>
                    <a:pt x="254714" y="2082823"/>
                  </a:cubicBezTo>
                  <a:cubicBezTo>
                    <a:pt x="253021" y="2092983"/>
                    <a:pt x="250611" y="2103049"/>
                    <a:pt x="249634" y="2113303"/>
                  </a:cubicBezTo>
                  <a:cubicBezTo>
                    <a:pt x="247221" y="2138645"/>
                    <a:pt x="250728" y="2164807"/>
                    <a:pt x="244554" y="2189503"/>
                  </a:cubicBezTo>
                  <a:cubicBezTo>
                    <a:pt x="243255" y="2194698"/>
                    <a:pt x="234645" y="2194075"/>
                    <a:pt x="229314" y="2194583"/>
                  </a:cubicBezTo>
                  <a:cubicBezTo>
                    <a:pt x="198925" y="2197477"/>
                    <a:pt x="168354" y="2197970"/>
                    <a:pt x="137874" y="2199663"/>
                  </a:cubicBezTo>
                  <a:cubicBezTo>
                    <a:pt x="132794" y="2201356"/>
                    <a:pt x="127423" y="2202348"/>
                    <a:pt x="122634" y="2204743"/>
                  </a:cubicBezTo>
                  <a:cubicBezTo>
                    <a:pt x="117173" y="2207473"/>
                    <a:pt x="113406" y="2213842"/>
                    <a:pt x="107394" y="2214903"/>
                  </a:cubicBezTo>
                  <a:cubicBezTo>
                    <a:pt x="83989" y="2219033"/>
                    <a:pt x="59981" y="2218290"/>
                    <a:pt x="36274" y="2219983"/>
                  </a:cubicBezTo>
                  <a:cubicBezTo>
                    <a:pt x="29501" y="2221676"/>
                    <a:pt x="22371" y="2222313"/>
                    <a:pt x="15954" y="2225063"/>
                  </a:cubicBezTo>
                  <a:cubicBezTo>
                    <a:pt x="10342" y="2227468"/>
                    <a:pt x="3444" y="2240684"/>
                    <a:pt x="714" y="2235223"/>
                  </a:cubicBezTo>
                  <a:cubicBezTo>
                    <a:pt x="-2673" y="2228450"/>
                    <a:pt x="6860" y="2221325"/>
                    <a:pt x="10874" y="2214903"/>
                  </a:cubicBezTo>
                  <a:cubicBezTo>
                    <a:pt x="23332" y="2194970"/>
                    <a:pt x="34222" y="2186475"/>
                    <a:pt x="51514" y="2169183"/>
                  </a:cubicBezTo>
                  <a:cubicBezTo>
                    <a:pt x="53207" y="2164103"/>
                    <a:pt x="53993" y="2158624"/>
                    <a:pt x="56594" y="2153943"/>
                  </a:cubicBezTo>
                  <a:cubicBezTo>
                    <a:pt x="62524" y="2143269"/>
                    <a:pt x="68280" y="2132097"/>
                    <a:pt x="76914" y="2123463"/>
                  </a:cubicBezTo>
                  <a:cubicBezTo>
                    <a:pt x="110113" y="2090264"/>
                    <a:pt x="103280" y="2093745"/>
                    <a:pt x="132794" y="2072663"/>
                  </a:cubicBezTo>
                  <a:cubicBezTo>
                    <a:pt x="137762" y="2069114"/>
                    <a:pt x="142573" y="2065233"/>
                    <a:pt x="148034" y="2062503"/>
                  </a:cubicBezTo>
                  <a:cubicBezTo>
                    <a:pt x="164561" y="2054240"/>
                    <a:pt x="163955" y="2061822"/>
                    <a:pt x="178514" y="2047263"/>
                  </a:cubicBezTo>
                  <a:cubicBezTo>
                    <a:pt x="184501" y="2041276"/>
                    <a:pt x="188674" y="2033716"/>
                    <a:pt x="193754" y="2026943"/>
                  </a:cubicBezTo>
                  <a:cubicBezTo>
                    <a:pt x="209104" y="1965543"/>
                    <a:pt x="182999" y="2074939"/>
                    <a:pt x="203914" y="1935503"/>
                  </a:cubicBezTo>
                  <a:cubicBezTo>
                    <a:pt x="205503" y="1924912"/>
                    <a:pt x="214074" y="1905023"/>
                    <a:pt x="214074" y="1905023"/>
                  </a:cubicBezTo>
                  <a:cubicBezTo>
                    <a:pt x="211490" y="1889518"/>
                    <a:pt x="210496" y="1873783"/>
                    <a:pt x="203914" y="1859303"/>
                  </a:cubicBezTo>
                  <a:cubicBezTo>
                    <a:pt x="197647" y="1845515"/>
                    <a:pt x="188383" y="1833031"/>
                    <a:pt x="183594" y="1818663"/>
                  </a:cubicBezTo>
                  <a:cubicBezTo>
                    <a:pt x="176306" y="1796799"/>
                    <a:pt x="179813" y="1808618"/>
                    <a:pt x="173434" y="1783103"/>
                  </a:cubicBezTo>
                  <a:cubicBezTo>
                    <a:pt x="180207" y="1779716"/>
                    <a:pt x="186793" y="1775926"/>
                    <a:pt x="193754" y="1772943"/>
                  </a:cubicBezTo>
                  <a:cubicBezTo>
                    <a:pt x="198676" y="1770834"/>
                    <a:pt x="206599" y="1772652"/>
                    <a:pt x="208994" y="1767863"/>
                  </a:cubicBezTo>
                  <a:cubicBezTo>
                    <a:pt x="214349" y="1757153"/>
                    <a:pt x="212253" y="1744137"/>
                    <a:pt x="214074" y="1732303"/>
                  </a:cubicBezTo>
                  <a:cubicBezTo>
                    <a:pt x="219056" y="1699918"/>
                    <a:pt x="217500" y="1708438"/>
                    <a:pt x="224234" y="1681503"/>
                  </a:cubicBezTo>
                  <a:cubicBezTo>
                    <a:pt x="225927" y="1689970"/>
                    <a:pt x="229314" y="1698269"/>
                    <a:pt x="229314" y="1706903"/>
                  </a:cubicBezTo>
                  <a:cubicBezTo>
                    <a:pt x="229314" y="1726005"/>
                    <a:pt x="216766" y="1743960"/>
                    <a:pt x="229314" y="1762783"/>
                  </a:cubicBezTo>
                  <a:cubicBezTo>
                    <a:pt x="232284" y="1767238"/>
                    <a:pt x="239405" y="1766392"/>
                    <a:pt x="244554" y="1767863"/>
                  </a:cubicBezTo>
                  <a:cubicBezTo>
                    <a:pt x="251267" y="1769781"/>
                    <a:pt x="258058" y="1771428"/>
                    <a:pt x="264874" y="1772943"/>
                  </a:cubicBezTo>
                  <a:cubicBezTo>
                    <a:pt x="273303" y="1774816"/>
                    <a:pt x="281944" y="1775751"/>
                    <a:pt x="290274" y="1778023"/>
                  </a:cubicBezTo>
                  <a:cubicBezTo>
                    <a:pt x="300606" y="1780841"/>
                    <a:pt x="320754" y="1788183"/>
                    <a:pt x="320754" y="1788183"/>
                  </a:cubicBezTo>
                  <a:cubicBezTo>
                    <a:pt x="324141" y="1781410"/>
                    <a:pt x="329843" y="1775360"/>
                    <a:pt x="330914" y="1767863"/>
                  </a:cubicBezTo>
                  <a:cubicBezTo>
                    <a:pt x="331671" y="1762562"/>
                    <a:pt x="326996" y="1757850"/>
                    <a:pt x="325834" y="1752623"/>
                  </a:cubicBezTo>
                  <a:cubicBezTo>
                    <a:pt x="323600" y="1742568"/>
                    <a:pt x="322597" y="1732277"/>
                    <a:pt x="320754" y="1722143"/>
                  </a:cubicBezTo>
                  <a:cubicBezTo>
                    <a:pt x="319209" y="1713648"/>
                    <a:pt x="321202" y="1703376"/>
                    <a:pt x="315674" y="1696743"/>
                  </a:cubicBezTo>
                  <a:cubicBezTo>
                    <a:pt x="311204" y="1691379"/>
                    <a:pt x="302127" y="1693356"/>
                    <a:pt x="295354" y="1691663"/>
                  </a:cubicBezTo>
                  <a:cubicBezTo>
                    <a:pt x="290274" y="1695050"/>
                    <a:pt x="284023" y="1697133"/>
                    <a:pt x="280114" y="1701823"/>
                  </a:cubicBezTo>
                  <a:cubicBezTo>
                    <a:pt x="258231" y="1728083"/>
                    <a:pt x="272848" y="1762665"/>
                    <a:pt x="275034" y="1793263"/>
                  </a:cubicBezTo>
                  <a:cubicBezTo>
                    <a:pt x="280114" y="1783103"/>
                    <a:pt x="286392" y="1773458"/>
                    <a:pt x="290274" y="1762783"/>
                  </a:cubicBezTo>
                  <a:cubicBezTo>
                    <a:pt x="293225" y="1754669"/>
                    <a:pt x="293260" y="1745760"/>
                    <a:pt x="295354" y="1737383"/>
                  </a:cubicBezTo>
                  <a:cubicBezTo>
                    <a:pt x="296653" y="1732188"/>
                    <a:pt x="298741" y="1727223"/>
                    <a:pt x="300434" y="1722143"/>
                  </a:cubicBezTo>
                  <a:cubicBezTo>
                    <a:pt x="308901" y="1723836"/>
                    <a:pt x="321973" y="1719500"/>
                    <a:pt x="325834" y="1727223"/>
                  </a:cubicBezTo>
                  <a:cubicBezTo>
                    <a:pt x="329047" y="1733649"/>
                    <a:pt x="314905" y="1736716"/>
                    <a:pt x="310594" y="1742463"/>
                  </a:cubicBezTo>
                  <a:cubicBezTo>
                    <a:pt x="304670" y="1750362"/>
                    <a:pt x="300434" y="1759396"/>
                    <a:pt x="295354" y="1767863"/>
                  </a:cubicBezTo>
                  <a:cubicBezTo>
                    <a:pt x="293661" y="1761090"/>
                    <a:pt x="289287" y="1754455"/>
                    <a:pt x="290274" y="1747543"/>
                  </a:cubicBezTo>
                  <a:cubicBezTo>
                    <a:pt x="291137" y="1741499"/>
                    <a:pt x="297704" y="1737764"/>
                    <a:pt x="300434" y="1732303"/>
                  </a:cubicBezTo>
                  <a:cubicBezTo>
                    <a:pt x="305641" y="1721889"/>
                    <a:pt x="308662" y="1701324"/>
                    <a:pt x="310594" y="1691663"/>
                  </a:cubicBezTo>
                  <a:cubicBezTo>
                    <a:pt x="308901" y="1684890"/>
                    <a:pt x="308264" y="1677760"/>
                    <a:pt x="305514" y="1671343"/>
                  </a:cubicBezTo>
                  <a:cubicBezTo>
                    <a:pt x="298477" y="1654923"/>
                    <a:pt x="289395" y="1651634"/>
                    <a:pt x="275034" y="1640863"/>
                  </a:cubicBezTo>
                  <a:cubicBezTo>
                    <a:pt x="276727" y="1613770"/>
                    <a:pt x="275986" y="1586414"/>
                    <a:pt x="280114" y="1559583"/>
                  </a:cubicBezTo>
                  <a:cubicBezTo>
                    <a:pt x="280928" y="1554290"/>
                    <a:pt x="281849" y="1570642"/>
                    <a:pt x="285194" y="1574823"/>
                  </a:cubicBezTo>
                  <a:cubicBezTo>
                    <a:pt x="289008" y="1579591"/>
                    <a:pt x="295354" y="1581596"/>
                    <a:pt x="300434" y="1584983"/>
                  </a:cubicBezTo>
                  <a:cubicBezTo>
                    <a:pt x="305514" y="1579903"/>
                    <a:pt x="309696" y="1573728"/>
                    <a:pt x="315674" y="1569743"/>
                  </a:cubicBezTo>
                  <a:cubicBezTo>
                    <a:pt x="320129" y="1566773"/>
                    <a:pt x="327486" y="1568777"/>
                    <a:pt x="330914" y="1564663"/>
                  </a:cubicBezTo>
                  <a:cubicBezTo>
                    <a:pt x="336752" y="1557658"/>
                    <a:pt x="336996" y="1547419"/>
                    <a:pt x="341074" y="1539263"/>
                  </a:cubicBezTo>
                  <a:cubicBezTo>
                    <a:pt x="345384" y="1530642"/>
                    <a:pt x="355390" y="1515710"/>
                    <a:pt x="366474" y="1513863"/>
                  </a:cubicBezTo>
                  <a:cubicBezTo>
                    <a:pt x="391584" y="1509678"/>
                    <a:pt x="417274" y="1510476"/>
                    <a:pt x="442674" y="1508783"/>
                  </a:cubicBezTo>
                  <a:cubicBezTo>
                    <a:pt x="462013" y="1502337"/>
                    <a:pt x="466261" y="1502872"/>
                    <a:pt x="483314" y="1483383"/>
                  </a:cubicBezTo>
                  <a:cubicBezTo>
                    <a:pt x="488301" y="1477684"/>
                    <a:pt x="490087" y="1469836"/>
                    <a:pt x="493474" y="1463063"/>
                  </a:cubicBezTo>
                  <a:cubicBezTo>
                    <a:pt x="491781" y="1456290"/>
                    <a:pt x="488394" y="1449725"/>
                    <a:pt x="488394" y="1442743"/>
                  </a:cubicBezTo>
                  <a:cubicBezTo>
                    <a:pt x="488394" y="1420533"/>
                    <a:pt x="498694" y="1417203"/>
                    <a:pt x="513794" y="1402103"/>
                  </a:cubicBezTo>
                  <a:cubicBezTo>
                    <a:pt x="527579" y="1360749"/>
                    <a:pt x="510291" y="1421013"/>
                    <a:pt x="513794" y="1361463"/>
                  </a:cubicBezTo>
                  <a:cubicBezTo>
                    <a:pt x="515004" y="1340898"/>
                    <a:pt x="517025" y="1319903"/>
                    <a:pt x="523954" y="1300503"/>
                  </a:cubicBezTo>
                  <a:cubicBezTo>
                    <a:pt x="526526" y="1293302"/>
                    <a:pt x="563779" y="1280636"/>
                    <a:pt x="564594" y="1280183"/>
                  </a:cubicBezTo>
                  <a:cubicBezTo>
                    <a:pt x="587637" y="1267381"/>
                    <a:pt x="587246" y="1260100"/>
                    <a:pt x="605234" y="1239543"/>
                  </a:cubicBezTo>
                  <a:cubicBezTo>
                    <a:pt x="609965" y="1234136"/>
                    <a:pt x="615875" y="1229822"/>
                    <a:pt x="620474" y="1224303"/>
                  </a:cubicBezTo>
                  <a:cubicBezTo>
                    <a:pt x="624383" y="1219613"/>
                    <a:pt x="627085" y="1214031"/>
                    <a:pt x="630634" y="1209063"/>
                  </a:cubicBezTo>
                  <a:cubicBezTo>
                    <a:pt x="635555" y="1202173"/>
                    <a:pt x="640794" y="1195516"/>
                    <a:pt x="645874" y="1188743"/>
                  </a:cubicBezTo>
                  <a:cubicBezTo>
                    <a:pt x="647567" y="1178583"/>
                    <a:pt x="648638" y="1168299"/>
                    <a:pt x="650954" y="1158263"/>
                  </a:cubicBezTo>
                  <a:cubicBezTo>
                    <a:pt x="653726" y="1146251"/>
                    <a:pt x="662475" y="1134955"/>
                    <a:pt x="661114" y="1122703"/>
                  </a:cubicBezTo>
                  <a:cubicBezTo>
                    <a:pt x="660440" y="1116635"/>
                    <a:pt x="651335" y="1115273"/>
                    <a:pt x="645874" y="1112543"/>
                  </a:cubicBezTo>
                  <a:cubicBezTo>
                    <a:pt x="603810" y="1091511"/>
                    <a:pt x="659070" y="1126420"/>
                    <a:pt x="615394" y="1097303"/>
                  </a:cubicBezTo>
                  <a:cubicBezTo>
                    <a:pt x="618781" y="1087143"/>
                    <a:pt x="626882" y="1077450"/>
                    <a:pt x="625554" y="1066823"/>
                  </a:cubicBezTo>
                  <a:cubicBezTo>
                    <a:pt x="623861" y="1053276"/>
                    <a:pt x="624489" y="1039231"/>
                    <a:pt x="620474" y="1026183"/>
                  </a:cubicBezTo>
                  <a:cubicBezTo>
                    <a:pt x="617570" y="1016746"/>
                    <a:pt x="611555" y="1008368"/>
                    <a:pt x="605234" y="1000783"/>
                  </a:cubicBezTo>
                  <a:cubicBezTo>
                    <a:pt x="574968" y="964463"/>
                    <a:pt x="582676" y="969557"/>
                    <a:pt x="554434" y="960143"/>
                  </a:cubicBezTo>
                  <a:cubicBezTo>
                    <a:pt x="544838" y="931356"/>
                    <a:pt x="553606" y="951488"/>
                    <a:pt x="523954" y="914423"/>
                  </a:cubicBezTo>
                  <a:cubicBezTo>
                    <a:pt x="518665" y="907812"/>
                    <a:pt x="516027" y="898369"/>
                    <a:pt x="508714" y="894103"/>
                  </a:cubicBezTo>
                  <a:cubicBezTo>
                    <a:pt x="494838" y="886009"/>
                    <a:pt x="462994" y="878863"/>
                    <a:pt x="462994" y="878863"/>
                  </a:cubicBezTo>
                  <a:cubicBezTo>
                    <a:pt x="466381" y="858543"/>
                    <a:pt x="466640" y="837446"/>
                    <a:pt x="473154" y="817903"/>
                  </a:cubicBezTo>
                  <a:cubicBezTo>
                    <a:pt x="475426" y="811087"/>
                    <a:pt x="487679" y="809812"/>
                    <a:pt x="488394" y="802663"/>
                  </a:cubicBezTo>
                  <a:cubicBezTo>
                    <a:pt x="491263" y="773970"/>
                    <a:pt x="486048" y="745010"/>
                    <a:pt x="483314" y="716303"/>
                  </a:cubicBezTo>
                  <a:cubicBezTo>
                    <a:pt x="482652" y="709353"/>
                    <a:pt x="480240" y="702670"/>
                    <a:pt x="478234" y="695983"/>
                  </a:cubicBezTo>
                  <a:cubicBezTo>
                    <a:pt x="475157" y="685725"/>
                    <a:pt x="468074" y="665503"/>
                    <a:pt x="468074" y="665503"/>
                  </a:cubicBezTo>
                  <a:cubicBezTo>
                    <a:pt x="474847" y="662116"/>
                    <a:pt x="481277" y="657931"/>
                    <a:pt x="488394" y="655343"/>
                  </a:cubicBezTo>
                  <a:cubicBezTo>
                    <a:pt x="499979" y="651130"/>
                    <a:pt x="512731" y="650284"/>
                    <a:pt x="523954" y="645183"/>
                  </a:cubicBezTo>
                  <a:cubicBezTo>
                    <a:pt x="531662" y="641679"/>
                    <a:pt x="536923" y="634144"/>
                    <a:pt x="544274" y="629943"/>
                  </a:cubicBezTo>
                  <a:cubicBezTo>
                    <a:pt x="588028" y="604941"/>
                    <a:pt x="519618" y="658595"/>
                    <a:pt x="584914" y="609623"/>
                  </a:cubicBezTo>
                  <a:cubicBezTo>
                    <a:pt x="596367" y="601033"/>
                    <a:pt x="612952" y="578386"/>
                    <a:pt x="620474" y="568983"/>
                  </a:cubicBezTo>
                  <a:cubicBezTo>
                    <a:pt x="622167" y="563903"/>
                    <a:pt x="624797" y="559044"/>
                    <a:pt x="625554" y="553743"/>
                  </a:cubicBezTo>
                  <a:cubicBezTo>
                    <a:pt x="628199" y="535228"/>
                    <a:pt x="622270" y="514592"/>
                    <a:pt x="630634" y="497863"/>
                  </a:cubicBezTo>
                  <a:cubicBezTo>
                    <a:pt x="633847" y="491437"/>
                    <a:pt x="668734" y="481776"/>
                    <a:pt x="671274" y="477543"/>
                  </a:cubicBezTo>
                  <a:close/>
                </a:path>
              </a:pathLst>
            </a:custGeom>
            <a:ln w="28575"/>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30" name="Freeform: Shape 29">
              <a:extLst>
                <a:ext uri="{FF2B5EF4-FFF2-40B4-BE49-F238E27FC236}">
                  <a16:creationId xmlns:a16="http://schemas.microsoft.com/office/drawing/2014/main" id="{57524C19-D1D6-678A-3C0B-45E700F64002}"/>
                </a:ext>
              </a:extLst>
            </p:cNvPr>
            <p:cNvSpPr/>
            <p:nvPr/>
          </p:nvSpPr>
          <p:spPr>
            <a:xfrm>
              <a:off x="7384559" y="1792647"/>
              <a:ext cx="1647522" cy="1771389"/>
            </a:xfrm>
            <a:custGeom>
              <a:avLst/>
              <a:gdLst>
                <a:gd name="connsiteX0" fmla="*/ 103351 w 1622271"/>
                <a:gd name="connsiteY0" fmla="*/ 711200 h 1767840"/>
                <a:gd name="connsiteX1" fmla="*/ 143991 w 1622271"/>
                <a:gd name="connsiteY1" fmla="*/ 716280 h 1767840"/>
                <a:gd name="connsiteX2" fmla="*/ 143991 w 1622271"/>
                <a:gd name="connsiteY2" fmla="*/ 711200 h 1767840"/>
                <a:gd name="connsiteX3" fmla="*/ 164311 w 1622271"/>
                <a:gd name="connsiteY3" fmla="*/ 680720 h 1767840"/>
                <a:gd name="connsiteX4" fmla="*/ 179551 w 1622271"/>
                <a:gd name="connsiteY4" fmla="*/ 685800 h 1767840"/>
                <a:gd name="connsiteX5" fmla="*/ 250671 w 1622271"/>
                <a:gd name="connsiteY5" fmla="*/ 675640 h 1767840"/>
                <a:gd name="connsiteX6" fmla="*/ 286231 w 1622271"/>
                <a:gd name="connsiteY6" fmla="*/ 660400 h 1767840"/>
                <a:gd name="connsiteX7" fmla="*/ 540231 w 1622271"/>
                <a:gd name="connsiteY7" fmla="*/ 665480 h 1767840"/>
                <a:gd name="connsiteX8" fmla="*/ 555471 w 1622271"/>
                <a:gd name="connsiteY8" fmla="*/ 655320 h 1767840"/>
                <a:gd name="connsiteX9" fmla="*/ 596111 w 1622271"/>
                <a:gd name="connsiteY9" fmla="*/ 645160 h 1767840"/>
                <a:gd name="connsiteX10" fmla="*/ 611351 w 1622271"/>
                <a:gd name="connsiteY10" fmla="*/ 635000 h 1767840"/>
                <a:gd name="connsiteX11" fmla="*/ 596111 w 1622271"/>
                <a:gd name="connsiteY11" fmla="*/ 604520 h 1767840"/>
                <a:gd name="connsiteX12" fmla="*/ 585951 w 1622271"/>
                <a:gd name="connsiteY12" fmla="*/ 589280 h 1767840"/>
                <a:gd name="connsiteX13" fmla="*/ 596111 w 1622271"/>
                <a:gd name="connsiteY13" fmla="*/ 568960 h 1767840"/>
                <a:gd name="connsiteX14" fmla="*/ 560551 w 1622271"/>
                <a:gd name="connsiteY14" fmla="*/ 553720 h 1767840"/>
                <a:gd name="connsiteX15" fmla="*/ 540231 w 1622271"/>
                <a:gd name="connsiteY15" fmla="*/ 543560 h 1767840"/>
                <a:gd name="connsiteX16" fmla="*/ 504671 w 1622271"/>
                <a:gd name="connsiteY16" fmla="*/ 502920 h 1767840"/>
                <a:gd name="connsiteX17" fmla="*/ 519911 w 1622271"/>
                <a:gd name="connsiteY17" fmla="*/ 492760 h 1767840"/>
                <a:gd name="connsiteX18" fmla="*/ 535151 w 1622271"/>
                <a:gd name="connsiteY18" fmla="*/ 477520 h 1767840"/>
                <a:gd name="connsiteX19" fmla="*/ 560551 w 1622271"/>
                <a:gd name="connsiteY19" fmla="*/ 472440 h 1767840"/>
                <a:gd name="connsiteX20" fmla="*/ 585951 w 1622271"/>
                <a:gd name="connsiteY20" fmla="*/ 457200 h 1767840"/>
                <a:gd name="connsiteX21" fmla="*/ 662151 w 1622271"/>
                <a:gd name="connsiteY21" fmla="*/ 441960 h 1767840"/>
                <a:gd name="connsiteX22" fmla="*/ 682471 w 1622271"/>
                <a:gd name="connsiteY22" fmla="*/ 431800 h 1767840"/>
                <a:gd name="connsiteX23" fmla="*/ 692631 w 1622271"/>
                <a:gd name="connsiteY23" fmla="*/ 416560 h 1767840"/>
                <a:gd name="connsiteX24" fmla="*/ 707871 w 1622271"/>
                <a:gd name="connsiteY24" fmla="*/ 401320 h 1767840"/>
                <a:gd name="connsiteX25" fmla="*/ 712951 w 1622271"/>
                <a:gd name="connsiteY25" fmla="*/ 386080 h 1767840"/>
                <a:gd name="connsiteX26" fmla="*/ 702791 w 1622271"/>
                <a:gd name="connsiteY26" fmla="*/ 370840 h 1767840"/>
                <a:gd name="connsiteX27" fmla="*/ 723111 w 1622271"/>
                <a:gd name="connsiteY27" fmla="*/ 360680 h 1767840"/>
                <a:gd name="connsiteX28" fmla="*/ 768831 w 1622271"/>
                <a:gd name="connsiteY28" fmla="*/ 330200 h 1767840"/>
                <a:gd name="connsiteX29" fmla="*/ 773911 w 1622271"/>
                <a:gd name="connsiteY29" fmla="*/ 314960 h 1767840"/>
                <a:gd name="connsiteX30" fmla="*/ 789151 w 1622271"/>
                <a:gd name="connsiteY30" fmla="*/ 269240 h 1767840"/>
                <a:gd name="connsiteX31" fmla="*/ 824711 w 1622271"/>
                <a:gd name="connsiteY31" fmla="*/ 259080 h 1767840"/>
                <a:gd name="connsiteX32" fmla="*/ 880591 w 1622271"/>
                <a:gd name="connsiteY32" fmla="*/ 223520 h 1767840"/>
                <a:gd name="connsiteX33" fmla="*/ 895831 w 1622271"/>
                <a:gd name="connsiteY33" fmla="*/ 208280 h 1767840"/>
                <a:gd name="connsiteX34" fmla="*/ 911071 w 1622271"/>
                <a:gd name="connsiteY34" fmla="*/ 198120 h 1767840"/>
                <a:gd name="connsiteX35" fmla="*/ 931391 w 1622271"/>
                <a:gd name="connsiteY35" fmla="*/ 182880 h 1767840"/>
                <a:gd name="connsiteX36" fmla="*/ 966951 w 1622271"/>
                <a:gd name="connsiteY36" fmla="*/ 157480 h 1767840"/>
                <a:gd name="connsiteX37" fmla="*/ 997431 w 1622271"/>
                <a:gd name="connsiteY37" fmla="*/ 121920 h 1767840"/>
                <a:gd name="connsiteX38" fmla="*/ 1007591 w 1622271"/>
                <a:gd name="connsiteY38" fmla="*/ 101600 h 1767840"/>
                <a:gd name="connsiteX39" fmla="*/ 1022831 w 1622271"/>
                <a:gd name="connsiteY39" fmla="*/ 96520 h 1767840"/>
                <a:gd name="connsiteX40" fmla="*/ 1048231 w 1622271"/>
                <a:gd name="connsiteY40" fmla="*/ 81280 h 1767840"/>
                <a:gd name="connsiteX41" fmla="*/ 1068551 w 1622271"/>
                <a:gd name="connsiteY41" fmla="*/ 86360 h 1767840"/>
                <a:gd name="connsiteX42" fmla="*/ 1104111 w 1622271"/>
                <a:gd name="connsiteY42" fmla="*/ 101600 h 1767840"/>
                <a:gd name="connsiteX43" fmla="*/ 1251431 w 1622271"/>
                <a:gd name="connsiteY43" fmla="*/ 106680 h 1767840"/>
                <a:gd name="connsiteX44" fmla="*/ 1246351 w 1622271"/>
                <a:gd name="connsiteY44" fmla="*/ 121920 h 1767840"/>
                <a:gd name="connsiteX45" fmla="*/ 1241271 w 1622271"/>
                <a:gd name="connsiteY45" fmla="*/ 101600 h 1767840"/>
                <a:gd name="connsiteX46" fmla="*/ 1251431 w 1622271"/>
                <a:gd name="connsiteY46" fmla="*/ 60960 h 1767840"/>
                <a:gd name="connsiteX47" fmla="*/ 1271751 w 1622271"/>
                <a:gd name="connsiteY47" fmla="*/ 50800 h 1767840"/>
                <a:gd name="connsiteX48" fmla="*/ 1317471 w 1622271"/>
                <a:gd name="connsiteY48" fmla="*/ 30480 h 1767840"/>
                <a:gd name="connsiteX49" fmla="*/ 1358111 w 1622271"/>
                <a:gd name="connsiteY49" fmla="*/ 10160 h 1767840"/>
                <a:gd name="connsiteX50" fmla="*/ 1383511 w 1622271"/>
                <a:gd name="connsiteY50" fmla="*/ 0 h 1767840"/>
                <a:gd name="connsiteX51" fmla="*/ 1403831 w 1622271"/>
                <a:gd name="connsiteY51" fmla="*/ 5080 h 1767840"/>
                <a:gd name="connsiteX52" fmla="*/ 1398751 w 1622271"/>
                <a:gd name="connsiteY52" fmla="*/ 30480 h 1767840"/>
                <a:gd name="connsiteX53" fmla="*/ 1368271 w 1622271"/>
                <a:gd name="connsiteY53" fmla="*/ 71120 h 1767840"/>
                <a:gd name="connsiteX54" fmla="*/ 1388591 w 1622271"/>
                <a:gd name="connsiteY54" fmla="*/ 55880 h 1767840"/>
                <a:gd name="connsiteX55" fmla="*/ 1403831 w 1622271"/>
                <a:gd name="connsiteY55" fmla="*/ 101600 h 1767840"/>
                <a:gd name="connsiteX56" fmla="*/ 1413991 w 1622271"/>
                <a:gd name="connsiteY56" fmla="*/ 116840 h 1767840"/>
                <a:gd name="connsiteX57" fmla="*/ 1419071 w 1622271"/>
                <a:gd name="connsiteY57" fmla="*/ 132080 h 1767840"/>
                <a:gd name="connsiteX58" fmla="*/ 1439391 w 1622271"/>
                <a:gd name="connsiteY58" fmla="*/ 147320 h 1767840"/>
                <a:gd name="connsiteX59" fmla="*/ 1474951 w 1622271"/>
                <a:gd name="connsiteY59" fmla="*/ 167640 h 1767840"/>
                <a:gd name="connsiteX60" fmla="*/ 1444471 w 1622271"/>
                <a:gd name="connsiteY60" fmla="*/ 218440 h 1767840"/>
                <a:gd name="connsiteX61" fmla="*/ 1434311 w 1622271"/>
                <a:gd name="connsiteY61" fmla="*/ 233680 h 1767840"/>
                <a:gd name="connsiteX62" fmla="*/ 1485111 w 1622271"/>
                <a:gd name="connsiteY62" fmla="*/ 218440 h 1767840"/>
                <a:gd name="connsiteX63" fmla="*/ 1515591 w 1622271"/>
                <a:gd name="connsiteY63" fmla="*/ 228600 h 1767840"/>
                <a:gd name="connsiteX64" fmla="*/ 1525751 w 1622271"/>
                <a:gd name="connsiteY64" fmla="*/ 243840 h 1767840"/>
                <a:gd name="connsiteX65" fmla="*/ 1566391 w 1622271"/>
                <a:gd name="connsiteY65" fmla="*/ 274320 h 1767840"/>
                <a:gd name="connsiteX66" fmla="*/ 1596871 w 1622271"/>
                <a:gd name="connsiteY66" fmla="*/ 269240 h 1767840"/>
                <a:gd name="connsiteX67" fmla="*/ 1612111 w 1622271"/>
                <a:gd name="connsiteY67" fmla="*/ 264160 h 1767840"/>
                <a:gd name="connsiteX68" fmla="*/ 1622271 w 1622271"/>
                <a:gd name="connsiteY68" fmla="*/ 279400 h 1767840"/>
                <a:gd name="connsiteX69" fmla="*/ 1607031 w 1622271"/>
                <a:gd name="connsiteY69" fmla="*/ 360680 h 1767840"/>
                <a:gd name="connsiteX70" fmla="*/ 1581631 w 1622271"/>
                <a:gd name="connsiteY70" fmla="*/ 375920 h 1767840"/>
                <a:gd name="connsiteX71" fmla="*/ 1566391 w 1622271"/>
                <a:gd name="connsiteY71" fmla="*/ 386080 h 1767840"/>
                <a:gd name="connsiteX72" fmla="*/ 1551151 w 1622271"/>
                <a:gd name="connsiteY72" fmla="*/ 411480 h 1767840"/>
                <a:gd name="connsiteX73" fmla="*/ 1561311 w 1622271"/>
                <a:gd name="connsiteY73" fmla="*/ 447040 h 1767840"/>
                <a:gd name="connsiteX74" fmla="*/ 1571471 w 1622271"/>
                <a:gd name="connsiteY74" fmla="*/ 492760 h 1767840"/>
                <a:gd name="connsiteX75" fmla="*/ 1586711 w 1622271"/>
                <a:gd name="connsiteY75" fmla="*/ 553720 h 1767840"/>
                <a:gd name="connsiteX76" fmla="*/ 1591791 w 1622271"/>
                <a:gd name="connsiteY76" fmla="*/ 574040 h 1767840"/>
                <a:gd name="connsiteX77" fmla="*/ 1596871 w 1622271"/>
                <a:gd name="connsiteY77" fmla="*/ 599440 h 1767840"/>
                <a:gd name="connsiteX78" fmla="*/ 1607031 w 1622271"/>
                <a:gd name="connsiteY78" fmla="*/ 579120 h 1767840"/>
                <a:gd name="connsiteX79" fmla="*/ 1601951 w 1622271"/>
                <a:gd name="connsiteY79" fmla="*/ 563880 h 1767840"/>
                <a:gd name="connsiteX80" fmla="*/ 1591791 w 1622271"/>
                <a:gd name="connsiteY80" fmla="*/ 548640 h 1767840"/>
                <a:gd name="connsiteX81" fmla="*/ 1576551 w 1622271"/>
                <a:gd name="connsiteY81" fmla="*/ 523240 h 1767840"/>
                <a:gd name="connsiteX82" fmla="*/ 1561311 w 1622271"/>
                <a:gd name="connsiteY82" fmla="*/ 502920 h 1767840"/>
                <a:gd name="connsiteX83" fmla="*/ 1546071 w 1622271"/>
                <a:gd name="connsiteY83" fmla="*/ 497840 h 1767840"/>
                <a:gd name="connsiteX84" fmla="*/ 1505431 w 1622271"/>
                <a:gd name="connsiteY84" fmla="*/ 502920 h 1767840"/>
                <a:gd name="connsiteX85" fmla="*/ 1469871 w 1622271"/>
                <a:gd name="connsiteY85" fmla="*/ 513080 h 1767840"/>
                <a:gd name="connsiteX86" fmla="*/ 1424151 w 1622271"/>
                <a:gd name="connsiteY86" fmla="*/ 528320 h 1767840"/>
                <a:gd name="connsiteX87" fmla="*/ 1393671 w 1622271"/>
                <a:gd name="connsiteY87" fmla="*/ 553720 h 1767840"/>
                <a:gd name="connsiteX88" fmla="*/ 1378431 w 1622271"/>
                <a:gd name="connsiteY88" fmla="*/ 558800 h 1767840"/>
                <a:gd name="connsiteX89" fmla="*/ 1368271 w 1622271"/>
                <a:gd name="connsiteY89" fmla="*/ 574040 h 1767840"/>
                <a:gd name="connsiteX90" fmla="*/ 1353031 w 1622271"/>
                <a:gd name="connsiteY90" fmla="*/ 584200 h 1767840"/>
                <a:gd name="connsiteX91" fmla="*/ 1337791 w 1622271"/>
                <a:gd name="connsiteY91" fmla="*/ 614680 h 1767840"/>
                <a:gd name="connsiteX92" fmla="*/ 1302231 w 1622271"/>
                <a:gd name="connsiteY92" fmla="*/ 624840 h 1767840"/>
                <a:gd name="connsiteX93" fmla="*/ 1251431 w 1622271"/>
                <a:gd name="connsiteY93" fmla="*/ 655320 h 1767840"/>
                <a:gd name="connsiteX94" fmla="*/ 1246351 w 1622271"/>
                <a:gd name="connsiteY94" fmla="*/ 670560 h 1767840"/>
                <a:gd name="connsiteX95" fmla="*/ 1231111 w 1622271"/>
                <a:gd name="connsiteY95" fmla="*/ 685800 h 1767840"/>
                <a:gd name="connsiteX96" fmla="*/ 1226031 w 1622271"/>
                <a:gd name="connsiteY96" fmla="*/ 772160 h 1767840"/>
                <a:gd name="connsiteX97" fmla="*/ 1220951 w 1622271"/>
                <a:gd name="connsiteY97" fmla="*/ 802640 h 1767840"/>
                <a:gd name="connsiteX98" fmla="*/ 1215871 w 1622271"/>
                <a:gd name="connsiteY98" fmla="*/ 817880 h 1767840"/>
                <a:gd name="connsiteX99" fmla="*/ 1195551 w 1622271"/>
                <a:gd name="connsiteY99" fmla="*/ 868680 h 1767840"/>
                <a:gd name="connsiteX100" fmla="*/ 1185391 w 1622271"/>
                <a:gd name="connsiteY100" fmla="*/ 904240 h 1767840"/>
                <a:gd name="connsiteX101" fmla="*/ 1175231 w 1622271"/>
                <a:gd name="connsiteY101" fmla="*/ 919480 h 1767840"/>
                <a:gd name="connsiteX102" fmla="*/ 1159991 w 1622271"/>
                <a:gd name="connsiteY102" fmla="*/ 944880 h 1767840"/>
                <a:gd name="connsiteX103" fmla="*/ 1134591 w 1622271"/>
                <a:gd name="connsiteY103" fmla="*/ 949960 h 1767840"/>
                <a:gd name="connsiteX104" fmla="*/ 1119351 w 1622271"/>
                <a:gd name="connsiteY104" fmla="*/ 955040 h 1767840"/>
                <a:gd name="connsiteX105" fmla="*/ 1124431 w 1622271"/>
                <a:gd name="connsiteY105" fmla="*/ 975360 h 1767840"/>
                <a:gd name="connsiteX106" fmla="*/ 1139671 w 1622271"/>
                <a:gd name="connsiteY106" fmla="*/ 1005840 h 1767840"/>
                <a:gd name="connsiteX107" fmla="*/ 1149831 w 1622271"/>
                <a:gd name="connsiteY107" fmla="*/ 1046480 h 1767840"/>
                <a:gd name="connsiteX108" fmla="*/ 1154911 w 1622271"/>
                <a:gd name="connsiteY108" fmla="*/ 1066800 h 1767840"/>
                <a:gd name="connsiteX109" fmla="*/ 1149831 w 1622271"/>
                <a:gd name="connsiteY109" fmla="*/ 1092200 h 1767840"/>
                <a:gd name="connsiteX110" fmla="*/ 1134591 w 1622271"/>
                <a:gd name="connsiteY110" fmla="*/ 1107440 h 1767840"/>
                <a:gd name="connsiteX111" fmla="*/ 1109191 w 1622271"/>
                <a:gd name="connsiteY111" fmla="*/ 1143000 h 1767840"/>
                <a:gd name="connsiteX112" fmla="*/ 1104111 w 1622271"/>
                <a:gd name="connsiteY112" fmla="*/ 1163320 h 1767840"/>
                <a:gd name="connsiteX113" fmla="*/ 1093951 w 1622271"/>
                <a:gd name="connsiteY113" fmla="*/ 1178560 h 1767840"/>
                <a:gd name="connsiteX114" fmla="*/ 1078711 w 1622271"/>
                <a:gd name="connsiteY114" fmla="*/ 1203960 h 1767840"/>
                <a:gd name="connsiteX115" fmla="*/ 1063471 w 1622271"/>
                <a:gd name="connsiteY115" fmla="*/ 1234440 h 1767840"/>
                <a:gd name="connsiteX116" fmla="*/ 1058391 w 1622271"/>
                <a:gd name="connsiteY116" fmla="*/ 1254760 h 1767840"/>
                <a:gd name="connsiteX117" fmla="*/ 1022831 w 1622271"/>
                <a:gd name="connsiteY117" fmla="*/ 1244600 h 1767840"/>
                <a:gd name="connsiteX118" fmla="*/ 992351 w 1622271"/>
                <a:gd name="connsiteY118" fmla="*/ 1249680 h 1767840"/>
                <a:gd name="connsiteX119" fmla="*/ 972031 w 1622271"/>
                <a:gd name="connsiteY119" fmla="*/ 1264920 h 1767840"/>
                <a:gd name="connsiteX120" fmla="*/ 951711 w 1622271"/>
                <a:gd name="connsiteY120" fmla="*/ 1270000 h 1767840"/>
                <a:gd name="connsiteX121" fmla="*/ 936471 w 1622271"/>
                <a:gd name="connsiteY121" fmla="*/ 1280160 h 1767840"/>
                <a:gd name="connsiteX122" fmla="*/ 921231 w 1622271"/>
                <a:gd name="connsiteY122" fmla="*/ 1285240 h 1767840"/>
                <a:gd name="connsiteX123" fmla="*/ 911071 w 1622271"/>
                <a:gd name="connsiteY123" fmla="*/ 1305560 h 1767840"/>
                <a:gd name="connsiteX124" fmla="*/ 921231 w 1622271"/>
                <a:gd name="connsiteY124" fmla="*/ 1325880 h 1767840"/>
                <a:gd name="connsiteX125" fmla="*/ 911071 w 1622271"/>
                <a:gd name="connsiteY125" fmla="*/ 1412240 h 1767840"/>
                <a:gd name="connsiteX126" fmla="*/ 905991 w 1622271"/>
                <a:gd name="connsiteY126" fmla="*/ 1529080 h 1767840"/>
                <a:gd name="connsiteX127" fmla="*/ 890751 w 1622271"/>
                <a:gd name="connsiteY127" fmla="*/ 1534160 h 1767840"/>
                <a:gd name="connsiteX128" fmla="*/ 885671 w 1622271"/>
                <a:gd name="connsiteY128" fmla="*/ 1549400 h 1767840"/>
                <a:gd name="connsiteX129" fmla="*/ 880591 w 1622271"/>
                <a:gd name="connsiteY129" fmla="*/ 1656080 h 1767840"/>
                <a:gd name="connsiteX130" fmla="*/ 870431 w 1622271"/>
                <a:gd name="connsiteY130" fmla="*/ 1676400 h 1767840"/>
                <a:gd name="connsiteX131" fmla="*/ 865351 w 1622271"/>
                <a:gd name="connsiteY131" fmla="*/ 1722120 h 1767840"/>
                <a:gd name="connsiteX132" fmla="*/ 855191 w 1622271"/>
                <a:gd name="connsiteY132" fmla="*/ 1737360 h 1767840"/>
                <a:gd name="connsiteX133" fmla="*/ 829791 w 1622271"/>
                <a:gd name="connsiteY133" fmla="*/ 1767840 h 1767840"/>
                <a:gd name="connsiteX134" fmla="*/ 809471 w 1622271"/>
                <a:gd name="connsiteY134" fmla="*/ 1722120 h 1767840"/>
                <a:gd name="connsiteX135" fmla="*/ 799311 w 1622271"/>
                <a:gd name="connsiteY135" fmla="*/ 1661160 h 1767840"/>
                <a:gd name="connsiteX136" fmla="*/ 763751 w 1622271"/>
                <a:gd name="connsiteY136" fmla="*/ 1645920 h 1767840"/>
                <a:gd name="connsiteX137" fmla="*/ 758671 w 1622271"/>
                <a:gd name="connsiteY137" fmla="*/ 1630680 h 1767840"/>
                <a:gd name="connsiteX138" fmla="*/ 748511 w 1622271"/>
                <a:gd name="connsiteY138" fmla="*/ 1610360 h 1767840"/>
                <a:gd name="connsiteX139" fmla="*/ 743431 w 1622271"/>
                <a:gd name="connsiteY139" fmla="*/ 1590040 h 1767840"/>
                <a:gd name="connsiteX140" fmla="*/ 733271 w 1622271"/>
                <a:gd name="connsiteY140" fmla="*/ 1539240 h 1767840"/>
                <a:gd name="connsiteX141" fmla="*/ 728191 w 1622271"/>
                <a:gd name="connsiteY141" fmla="*/ 1518920 h 1767840"/>
                <a:gd name="connsiteX142" fmla="*/ 712951 w 1622271"/>
                <a:gd name="connsiteY142" fmla="*/ 1493520 h 1767840"/>
                <a:gd name="connsiteX143" fmla="*/ 707871 w 1622271"/>
                <a:gd name="connsiteY143" fmla="*/ 1478280 h 1767840"/>
                <a:gd name="connsiteX144" fmla="*/ 692631 w 1622271"/>
                <a:gd name="connsiteY144" fmla="*/ 1447800 h 1767840"/>
                <a:gd name="connsiteX145" fmla="*/ 677391 w 1622271"/>
                <a:gd name="connsiteY145" fmla="*/ 1356360 h 1767840"/>
                <a:gd name="connsiteX146" fmla="*/ 672311 w 1622271"/>
                <a:gd name="connsiteY146" fmla="*/ 1336040 h 1767840"/>
                <a:gd name="connsiteX147" fmla="*/ 657071 w 1622271"/>
                <a:gd name="connsiteY147" fmla="*/ 1341120 h 1767840"/>
                <a:gd name="connsiteX148" fmla="*/ 646911 w 1622271"/>
                <a:gd name="connsiteY148" fmla="*/ 1356360 h 1767840"/>
                <a:gd name="connsiteX149" fmla="*/ 626591 w 1622271"/>
                <a:gd name="connsiteY149" fmla="*/ 1397000 h 1767840"/>
                <a:gd name="connsiteX150" fmla="*/ 616431 w 1622271"/>
                <a:gd name="connsiteY150" fmla="*/ 1412240 h 1767840"/>
                <a:gd name="connsiteX151" fmla="*/ 601191 w 1622271"/>
                <a:gd name="connsiteY151" fmla="*/ 1427480 h 1767840"/>
                <a:gd name="connsiteX152" fmla="*/ 591031 w 1622271"/>
                <a:gd name="connsiteY152" fmla="*/ 1447800 h 1767840"/>
                <a:gd name="connsiteX153" fmla="*/ 596111 w 1622271"/>
                <a:gd name="connsiteY153" fmla="*/ 1478280 h 1767840"/>
                <a:gd name="connsiteX154" fmla="*/ 591031 w 1622271"/>
                <a:gd name="connsiteY154" fmla="*/ 1493520 h 1767840"/>
                <a:gd name="connsiteX155" fmla="*/ 555471 w 1622271"/>
                <a:gd name="connsiteY155" fmla="*/ 1483360 h 1767840"/>
                <a:gd name="connsiteX156" fmla="*/ 550391 w 1622271"/>
                <a:gd name="connsiteY156" fmla="*/ 1457960 h 1767840"/>
                <a:gd name="connsiteX157" fmla="*/ 530071 w 1622271"/>
                <a:gd name="connsiteY157" fmla="*/ 1463040 h 1767840"/>
                <a:gd name="connsiteX158" fmla="*/ 494511 w 1622271"/>
                <a:gd name="connsiteY158" fmla="*/ 1452880 h 1767840"/>
                <a:gd name="connsiteX159" fmla="*/ 484351 w 1622271"/>
                <a:gd name="connsiteY159" fmla="*/ 1351280 h 1767840"/>
                <a:gd name="connsiteX160" fmla="*/ 474191 w 1622271"/>
                <a:gd name="connsiteY160" fmla="*/ 1336040 h 1767840"/>
                <a:gd name="connsiteX161" fmla="*/ 479271 w 1622271"/>
                <a:gd name="connsiteY161" fmla="*/ 1310640 h 1767840"/>
                <a:gd name="connsiteX162" fmla="*/ 499591 w 1622271"/>
                <a:gd name="connsiteY162" fmla="*/ 1300480 h 1767840"/>
                <a:gd name="connsiteX163" fmla="*/ 514831 w 1622271"/>
                <a:gd name="connsiteY163" fmla="*/ 1285240 h 1767840"/>
                <a:gd name="connsiteX164" fmla="*/ 530071 w 1622271"/>
                <a:gd name="connsiteY164" fmla="*/ 1275080 h 1767840"/>
                <a:gd name="connsiteX165" fmla="*/ 540231 w 1622271"/>
                <a:gd name="connsiteY165" fmla="*/ 1229360 h 1767840"/>
                <a:gd name="connsiteX166" fmla="*/ 550391 w 1622271"/>
                <a:gd name="connsiteY166" fmla="*/ 1203960 h 1767840"/>
                <a:gd name="connsiteX167" fmla="*/ 570711 w 1622271"/>
                <a:gd name="connsiteY167" fmla="*/ 1193800 h 1767840"/>
                <a:gd name="connsiteX168" fmla="*/ 677391 w 1622271"/>
                <a:gd name="connsiteY168" fmla="*/ 1183640 h 1767840"/>
                <a:gd name="connsiteX169" fmla="*/ 667231 w 1622271"/>
                <a:gd name="connsiteY169" fmla="*/ 1148080 h 1767840"/>
                <a:gd name="connsiteX170" fmla="*/ 672311 w 1622271"/>
                <a:gd name="connsiteY170" fmla="*/ 1097280 h 1767840"/>
                <a:gd name="connsiteX171" fmla="*/ 692631 w 1622271"/>
                <a:gd name="connsiteY171" fmla="*/ 1092200 h 1767840"/>
                <a:gd name="connsiteX172" fmla="*/ 697711 w 1622271"/>
                <a:gd name="connsiteY172" fmla="*/ 1071880 h 1767840"/>
                <a:gd name="connsiteX173" fmla="*/ 631671 w 1622271"/>
                <a:gd name="connsiteY173" fmla="*/ 1041400 h 1767840"/>
                <a:gd name="connsiteX174" fmla="*/ 616431 w 1622271"/>
                <a:gd name="connsiteY174" fmla="*/ 1061720 h 1767840"/>
                <a:gd name="connsiteX175" fmla="*/ 580871 w 1622271"/>
                <a:gd name="connsiteY175" fmla="*/ 1097280 h 1767840"/>
                <a:gd name="connsiteX176" fmla="*/ 550391 w 1622271"/>
                <a:gd name="connsiteY176" fmla="*/ 1066800 h 1767840"/>
                <a:gd name="connsiteX177" fmla="*/ 535151 w 1622271"/>
                <a:gd name="connsiteY177" fmla="*/ 1061720 h 1767840"/>
                <a:gd name="connsiteX178" fmla="*/ 291311 w 1622271"/>
                <a:gd name="connsiteY178" fmla="*/ 1051560 h 1767840"/>
                <a:gd name="connsiteX179" fmla="*/ 245591 w 1622271"/>
                <a:gd name="connsiteY179" fmla="*/ 1036320 h 1767840"/>
                <a:gd name="connsiteX180" fmla="*/ 225271 w 1622271"/>
                <a:gd name="connsiteY180" fmla="*/ 1000760 h 1767840"/>
                <a:gd name="connsiteX181" fmla="*/ 220191 w 1622271"/>
                <a:gd name="connsiteY181" fmla="*/ 985520 h 1767840"/>
                <a:gd name="connsiteX182" fmla="*/ 174471 w 1622271"/>
                <a:gd name="connsiteY182" fmla="*/ 960120 h 1767840"/>
                <a:gd name="connsiteX183" fmla="*/ 154151 w 1622271"/>
                <a:gd name="connsiteY183" fmla="*/ 919480 h 1767840"/>
                <a:gd name="connsiteX184" fmla="*/ 143991 w 1622271"/>
                <a:gd name="connsiteY184" fmla="*/ 848360 h 1767840"/>
                <a:gd name="connsiteX185" fmla="*/ 103351 w 1622271"/>
                <a:gd name="connsiteY185" fmla="*/ 828040 h 1767840"/>
                <a:gd name="connsiteX186" fmla="*/ 32231 w 1622271"/>
                <a:gd name="connsiteY186" fmla="*/ 817880 h 1767840"/>
                <a:gd name="connsiteX187" fmla="*/ 1751 w 1622271"/>
                <a:gd name="connsiteY187" fmla="*/ 812800 h 1767840"/>
                <a:gd name="connsiteX188" fmla="*/ 27151 w 1622271"/>
                <a:gd name="connsiteY188" fmla="*/ 817880 h 1767840"/>
                <a:gd name="connsiteX189" fmla="*/ 42391 w 1622271"/>
                <a:gd name="connsiteY189" fmla="*/ 822960 h 1767840"/>
                <a:gd name="connsiteX190" fmla="*/ 108431 w 1622271"/>
                <a:gd name="connsiteY190" fmla="*/ 828040 h 1767840"/>
                <a:gd name="connsiteX191" fmla="*/ 143991 w 1622271"/>
                <a:gd name="connsiteY191" fmla="*/ 822960 h 1767840"/>
                <a:gd name="connsiteX192" fmla="*/ 174471 w 1622271"/>
                <a:gd name="connsiteY192" fmla="*/ 812800 h 1767840"/>
                <a:gd name="connsiteX193" fmla="*/ 184631 w 1622271"/>
                <a:gd name="connsiteY193" fmla="*/ 797560 h 1767840"/>
                <a:gd name="connsiteX194" fmla="*/ 174471 w 1622271"/>
                <a:gd name="connsiteY194" fmla="*/ 746760 h 1767840"/>
                <a:gd name="connsiteX195" fmla="*/ 149071 w 1622271"/>
                <a:gd name="connsiteY195" fmla="*/ 741680 h 1767840"/>
                <a:gd name="connsiteX196" fmla="*/ 103351 w 1622271"/>
                <a:gd name="connsiteY196" fmla="*/ 71120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622271" h="1767840">
                  <a:moveTo>
                    <a:pt x="103351" y="711200"/>
                  </a:moveTo>
                  <a:cubicBezTo>
                    <a:pt x="102504" y="706967"/>
                    <a:pt x="131516" y="710735"/>
                    <a:pt x="143991" y="716280"/>
                  </a:cubicBezTo>
                  <a:cubicBezTo>
                    <a:pt x="146041" y="717191"/>
                    <a:pt x="157199" y="764034"/>
                    <a:pt x="143991" y="711200"/>
                  </a:cubicBezTo>
                  <a:cubicBezTo>
                    <a:pt x="147797" y="699781"/>
                    <a:pt x="150041" y="685477"/>
                    <a:pt x="164311" y="680720"/>
                  </a:cubicBezTo>
                  <a:lnTo>
                    <a:pt x="179551" y="685800"/>
                  </a:lnTo>
                  <a:cubicBezTo>
                    <a:pt x="203258" y="682413"/>
                    <a:pt x="230746" y="688924"/>
                    <a:pt x="250671" y="675640"/>
                  </a:cubicBezTo>
                  <a:cubicBezTo>
                    <a:pt x="271720" y="661607"/>
                    <a:pt x="259988" y="666961"/>
                    <a:pt x="286231" y="660400"/>
                  </a:cubicBezTo>
                  <a:cubicBezTo>
                    <a:pt x="441826" y="675219"/>
                    <a:pt x="357211" y="671791"/>
                    <a:pt x="540231" y="665480"/>
                  </a:cubicBezTo>
                  <a:cubicBezTo>
                    <a:pt x="545311" y="662093"/>
                    <a:pt x="549754" y="657464"/>
                    <a:pt x="555471" y="655320"/>
                  </a:cubicBezTo>
                  <a:cubicBezTo>
                    <a:pt x="578657" y="646625"/>
                    <a:pt x="577309" y="654561"/>
                    <a:pt x="596111" y="645160"/>
                  </a:cubicBezTo>
                  <a:cubicBezTo>
                    <a:pt x="601572" y="642430"/>
                    <a:pt x="606271" y="638387"/>
                    <a:pt x="611351" y="635000"/>
                  </a:cubicBezTo>
                  <a:cubicBezTo>
                    <a:pt x="582234" y="591324"/>
                    <a:pt x="617143" y="646584"/>
                    <a:pt x="596111" y="604520"/>
                  </a:cubicBezTo>
                  <a:cubicBezTo>
                    <a:pt x="593381" y="599059"/>
                    <a:pt x="589338" y="594360"/>
                    <a:pt x="585951" y="589280"/>
                  </a:cubicBezTo>
                  <a:cubicBezTo>
                    <a:pt x="589338" y="582507"/>
                    <a:pt x="597356" y="576430"/>
                    <a:pt x="596111" y="568960"/>
                  </a:cubicBezTo>
                  <a:cubicBezTo>
                    <a:pt x="594510" y="559352"/>
                    <a:pt x="564555" y="555221"/>
                    <a:pt x="560551" y="553720"/>
                  </a:cubicBezTo>
                  <a:cubicBezTo>
                    <a:pt x="553460" y="551061"/>
                    <a:pt x="546393" y="547962"/>
                    <a:pt x="540231" y="543560"/>
                  </a:cubicBezTo>
                  <a:cubicBezTo>
                    <a:pt x="529541" y="535924"/>
                    <a:pt x="511041" y="510882"/>
                    <a:pt x="504671" y="502920"/>
                  </a:cubicBezTo>
                  <a:cubicBezTo>
                    <a:pt x="509751" y="499533"/>
                    <a:pt x="515221" y="496669"/>
                    <a:pt x="519911" y="492760"/>
                  </a:cubicBezTo>
                  <a:cubicBezTo>
                    <a:pt x="525430" y="488161"/>
                    <a:pt x="528725" y="480733"/>
                    <a:pt x="535151" y="477520"/>
                  </a:cubicBezTo>
                  <a:cubicBezTo>
                    <a:pt x="542874" y="473659"/>
                    <a:pt x="552084" y="474133"/>
                    <a:pt x="560551" y="472440"/>
                  </a:cubicBezTo>
                  <a:cubicBezTo>
                    <a:pt x="569018" y="467360"/>
                    <a:pt x="576735" y="460744"/>
                    <a:pt x="585951" y="457200"/>
                  </a:cubicBezTo>
                  <a:cubicBezTo>
                    <a:pt x="609110" y="448293"/>
                    <a:pt x="637718" y="445450"/>
                    <a:pt x="662151" y="441960"/>
                  </a:cubicBezTo>
                  <a:cubicBezTo>
                    <a:pt x="668924" y="438573"/>
                    <a:pt x="676653" y="436648"/>
                    <a:pt x="682471" y="431800"/>
                  </a:cubicBezTo>
                  <a:cubicBezTo>
                    <a:pt x="687161" y="427891"/>
                    <a:pt x="688722" y="421250"/>
                    <a:pt x="692631" y="416560"/>
                  </a:cubicBezTo>
                  <a:cubicBezTo>
                    <a:pt x="697230" y="411041"/>
                    <a:pt x="702791" y="406400"/>
                    <a:pt x="707871" y="401320"/>
                  </a:cubicBezTo>
                  <a:cubicBezTo>
                    <a:pt x="709564" y="396240"/>
                    <a:pt x="713831" y="391362"/>
                    <a:pt x="712951" y="386080"/>
                  </a:cubicBezTo>
                  <a:cubicBezTo>
                    <a:pt x="711947" y="380058"/>
                    <a:pt x="700524" y="376509"/>
                    <a:pt x="702791" y="370840"/>
                  </a:cubicBezTo>
                  <a:cubicBezTo>
                    <a:pt x="705603" y="363809"/>
                    <a:pt x="716491" y="364358"/>
                    <a:pt x="723111" y="360680"/>
                  </a:cubicBezTo>
                  <a:cubicBezTo>
                    <a:pt x="748306" y="346683"/>
                    <a:pt x="747013" y="346563"/>
                    <a:pt x="768831" y="330200"/>
                  </a:cubicBezTo>
                  <a:cubicBezTo>
                    <a:pt x="770524" y="325120"/>
                    <a:pt x="772749" y="320187"/>
                    <a:pt x="773911" y="314960"/>
                  </a:cubicBezTo>
                  <a:cubicBezTo>
                    <a:pt x="777395" y="299283"/>
                    <a:pt x="774819" y="280706"/>
                    <a:pt x="789151" y="269240"/>
                  </a:cubicBezTo>
                  <a:cubicBezTo>
                    <a:pt x="792464" y="266590"/>
                    <a:pt x="823383" y="259412"/>
                    <a:pt x="824711" y="259080"/>
                  </a:cubicBezTo>
                  <a:cubicBezTo>
                    <a:pt x="843338" y="247227"/>
                    <a:pt x="864979" y="239132"/>
                    <a:pt x="880591" y="223520"/>
                  </a:cubicBezTo>
                  <a:cubicBezTo>
                    <a:pt x="885671" y="218440"/>
                    <a:pt x="890312" y="212879"/>
                    <a:pt x="895831" y="208280"/>
                  </a:cubicBezTo>
                  <a:cubicBezTo>
                    <a:pt x="900521" y="204371"/>
                    <a:pt x="906103" y="201669"/>
                    <a:pt x="911071" y="198120"/>
                  </a:cubicBezTo>
                  <a:cubicBezTo>
                    <a:pt x="917961" y="193199"/>
                    <a:pt x="924501" y="187801"/>
                    <a:pt x="931391" y="182880"/>
                  </a:cubicBezTo>
                  <a:cubicBezTo>
                    <a:pt x="947473" y="171393"/>
                    <a:pt x="950349" y="171710"/>
                    <a:pt x="966951" y="157480"/>
                  </a:cubicBezTo>
                  <a:cubicBezTo>
                    <a:pt x="978141" y="147889"/>
                    <a:pt x="989709" y="134275"/>
                    <a:pt x="997431" y="121920"/>
                  </a:cubicBezTo>
                  <a:cubicBezTo>
                    <a:pt x="1001445" y="115498"/>
                    <a:pt x="1002236" y="106955"/>
                    <a:pt x="1007591" y="101600"/>
                  </a:cubicBezTo>
                  <a:cubicBezTo>
                    <a:pt x="1011377" y="97814"/>
                    <a:pt x="1018042" y="98915"/>
                    <a:pt x="1022831" y="96520"/>
                  </a:cubicBezTo>
                  <a:cubicBezTo>
                    <a:pt x="1031662" y="92104"/>
                    <a:pt x="1039764" y="86360"/>
                    <a:pt x="1048231" y="81280"/>
                  </a:cubicBezTo>
                  <a:cubicBezTo>
                    <a:pt x="1055004" y="82973"/>
                    <a:pt x="1062014" y="83909"/>
                    <a:pt x="1068551" y="86360"/>
                  </a:cubicBezTo>
                  <a:cubicBezTo>
                    <a:pt x="1076220" y="89236"/>
                    <a:pt x="1094019" y="100969"/>
                    <a:pt x="1104111" y="101600"/>
                  </a:cubicBezTo>
                  <a:cubicBezTo>
                    <a:pt x="1153151" y="104665"/>
                    <a:pt x="1202324" y="104987"/>
                    <a:pt x="1251431" y="106680"/>
                  </a:cubicBezTo>
                  <a:cubicBezTo>
                    <a:pt x="1249738" y="111760"/>
                    <a:pt x="1251140" y="124315"/>
                    <a:pt x="1246351" y="121920"/>
                  </a:cubicBezTo>
                  <a:cubicBezTo>
                    <a:pt x="1240106" y="118798"/>
                    <a:pt x="1240691" y="108558"/>
                    <a:pt x="1241271" y="101600"/>
                  </a:cubicBezTo>
                  <a:cubicBezTo>
                    <a:pt x="1242431" y="87685"/>
                    <a:pt x="1244247" y="72934"/>
                    <a:pt x="1251431" y="60960"/>
                  </a:cubicBezTo>
                  <a:cubicBezTo>
                    <a:pt x="1255327" y="54466"/>
                    <a:pt x="1265176" y="54557"/>
                    <a:pt x="1271751" y="50800"/>
                  </a:cubicBezTo>
                  <a:cubicBezTo>
                    <a:pt x="1325788" y="19922"/>
                    <a:pt x="1228775" y="68492"/>
                    <a:pt x="1317471" y="30480"/>
                  </a:cubicBezTo>
                  <a:cubicBezTo>
                    <a:pt x="1331392" y="24514"/>
                    <a:pt x="1344359" y="16507"/>
                    <a:pt x="1358111" y="10160"/>
                  </a:cubicBezTo>
                  <a:cubicBezTo>
                    <a:pt x="1366391" y="6339"/>
                    <a:pt x="1375044" y="3387"/>
                    <a:pt x="1383511" y="0"/>
                  </a:cubicBezTo>
                  <a:cubicBezTo>
                    <a:pt x="1390284" y="1693"/>
                    <a:pt x="1400709" y="-1165"/>
                    <a:pt x="1403831" y="5080"/>
                  </a:cubicBezTo>
                  <a:cubicBezTo>
                    <a:pt x="1407692" y="12803"/>
                    <a:pt x="1402845" y="22878"/>
                    <a:pt x="1398751" y="30480"/>
                  </a:cubicBezTo>
                  <a:cubicBezTo>
                    <a:pt x="1390723" y="45389"/>
                    <a:pt x="1354724" y="81280"/>
                    <a:pt x="1368271" y="71120"/>
                  </a:cubicBezTo>
                  <a:lnTo>
                    <a:pt x="1388591" y="55880"/>
                  </a:lnTo>
                  <a:cubicBezTo>
                    <a:pt x="1411677" y="90509"/>
                    <a:pt x="1385580" y="46847"/>
                    <a:pt x="1403831" y="101600"/>
                  </a:cubicBezTo>
                  <a:cubicBezTo>
                    <a:pt x="1405762" y="107392"/>
                    <a:pt x="1411261" y="111379"/>
                    <a:pt x="1413991" y="116840"/>
                  </a:cubicBezTo>
                  <a:cubicBezTo>
                    <a:pt x="1416386" y="121629"/>
                    <a:pt x="1415643" y="127966"/>
                    <a:pt x="1419071" y="132080"/>
                  </a:cubicBezTo>
                  <a:cubicBezTo>
                    <a:pt x="1424491" y="138584"/>
                    <a:pt x="1432501" y="142399"/>
                    <a:pt x="1439391" y="147320"/>
                  </a:cubicBezTo>
                  <a:cubicBezTo>
                    <a:pt x="1456145" y="159287"/>
                    <a:pt x="1455108" y="157718"/>
                    <a:pt x="1474951" y="167640"/>
                  </a:cubicBezTo>
                  <a:cubicBezTo>
                    <a:pt x="1458927" y="215712"/>
                    <a:pt x="1474900" y="182940"/>
                    <a:pt x="1444471" y="218440"/>
                  </a:cubicBezTo>
                  <a:cubicBezTo>
                    <a:pt x="1440498" y="223076"/>
                    <a:pt x="1429231" y="230293"/>
                    <a:pt x="1434311" y="233680"/>
                  </a:cubicBezTo>
                  <a:cubicBezTo>
                    <a:pt x="1440750" y="237973"/>
                    <a:pt x="1481163" y="220019"/>
                    <a:pt x="1485111" y="218440"/>
                  </a:cubicBezTo>
                  <a:cubicBezTo>
                    <a:pt x="1495271" y="221827"/>
                    <a:pt x="1506509" y="222924"/>
                    <a:pt x="1515591" y="228600"/>
                  </a:cubicBezTo>
                  <a:cubicBezTo>
                    <a:pt x="1520768" y="231836"/>
                    <a:pt x="1521778" y="239204"/>
                    <a:pt x="1525751" y="243840"/>
                  </a:cubicBezTo>
                  <a:cubicBezTo>
                    <a:pt x="1545007" y="266305"/>
                    <a:pt x="1542578" y="262413"/>
                    <a:pt x="1566391" y="274320"/>
                  </a:cubicBezTo>
                  <a:cubicBezTo>
                    <a:pt x="1576551" y="272627"/>
                    <a:pt x="1586816" y="271474"/>
                    <a:pt x="1596871" y="269240"/>
                  </a:cubicBezTo>
                  <a:cubicBezTo>
                    <a:pt x="1602098" y="268078"/>
                    <a:pt x="1607139" y="262171"/>
                    <a:pt x="1612111" y="264160"/>
                  </a:cubicBezTo>
                  <a:cubicBezTo>
                    <a:pt x="1617780" y="266427"/>
                    <a:pt x="1618884" y="274320"/>
                    <a:pt x="1622271" y="279400"/>
                  </a:cubicBezTo>
                  <a:cubicBezTo>
                    <a:pt x="1621281" y="291278"/>
                    <a:pt x="1624557" y="343154"/>
                    <a:pt x="1607031" y="360680"/>
                  </a:cubicBezTo>
                  <a:cubicBezTo>
                    <a:pt x="1600049" y="367662"/>
                    <a:pt x="1590004" y="370687"/>
                    <a:pt x="1581631" y="375920"/>
                  </a:cubicBezTo>
                  <a:cubicBezTo>
                    <a:pt x="1576454" y="379156"/>
                    <a:pt x="1571471" y="382693"/>
                    <a:pt x="1566391" y="386080"/>
                  </a:cubicBezTo>
                  <a:cubicBezTo>
                    <a:pt x="1561311" y="394547"/>
                    <a:pt x="1551971" y="401640"/>
                    <a:pt x="1551151" y="411480"/>
                  </a:cubicBezTo>
                  <a:cubicBezTo>
                    <a:pt x="1550127" y="423765"/>
                    <a:pt x="1558067" y="435147"/>
                    <a:pt x="1561311" y="447040"/>
                  </a:cubicBezTo>
                  <a:cubicBezTo>
                    <a:pt x="1564639" y="459242"/>
                    <a:pt x="1569779" y="480913"/>
                    <a:pt x="1571471" y="492760"/>
                  </a:cubicBezTo>
                  <a:cubicBezTo>
                    <a:pt x="1579318" y="547687"/>
                    <a:pt x="1567212" y="524472"/>
                    <a:pt x="1586711" y="553720"/>
                  </a:cubicBezTo>
                  <a:cubicBezTo>
                    <a:pt x="1588404" y="560493"/>
                    <a:pt x="1590276" y="567224"/>
                    <a:pt x="1591791" y="574040"/>
                  </a:cubicBezTo>
                  <a:cubicBezTo>
                    <a:pt x="1593664" y="582469"/>
                    <a:pt x="1588680" y="596710"/>
                    <a:pt x="1596871" y="599440"/>
                  </a:cubicBezTo>
                  <a:cubicBezTo>
                    <a:pt x="1604055" y="601835"/>
                    <a:pt x="1603644" y="585893"/>
                    <a:pt x="1607031" y="579120"/>
                  </a:cubicBezTo>
                  <a:cubicBezTo>
                    <a:pt x="1605338" y="574040"/>
                    <a:pt x="1604346" y="568669"/>
                    <a:pt x="1601951" y="563880"/>
                  </a:cubicBezTo>
                  <a:cubicBezTo>
                    <a:pt x="1599221" y="558419"/>
                    <a:pt x="1595027" y="553817"/>
                    <a:pt x="1591791" y="548640"/>
                  </a:cubicBezTo>
                  <a:cubicBezTo>
                    <a:pt x="1586558" y="540267"/>
                    <a:pt x="1582028" y="531455"/>
                    <a:pt x="1576551" y="523240"/>
                  </a:cubicBezTo>
                  <a:cubicBezTo>
                    <a:pt x="1571855" y="516195"/>
                    <a:pt x="1567815" y="508340"/>
                    <a:pt x="1561311" y="502920"/>
                  </a:cubicBezTo>
                  <a:cubicBezTo>
                    <a:pt x="1557197" y="499492"/>
                    <a:pt x="1551151" y="499533"/>
                    <a:pt x="1546071" y="497840"/>
                  </a:cubicBezTo>
                  <a:cubicBezTo>
                    <a:pt x="1532524" y="499533"/>
                    <a:pt x="1518897" y="500676"/>
                    <a:pt x="1505431" y="502920"/>
                  </a:cubicBezTo>
                  <a:cubicBezTo>
                    <a:pt x="1486374" y="506096"/>
                    <a:pt x="1486782" y="508248"/>
                    <a:pt x="1469871" y="513080"/>
                  </a:cubicBezTo>
                  <a:cubicBezTo>
                    <a:pt x="1447235" y="519547"/>
                    <a:pt x="1447504" y="516643"/>
                    <a:pt x="1424151" y="528320"/>
                  </a:cubicBezTo>
                  <a:cubicBezTo>
                    <a:pt x="1390910" y="544940"/>
                    <a:pt x="1427376" y="531250"/>
                    <a:pt x="1393671" y="553720"/>
                  </a:cubicBezTo>
                  <a:cubicBezTo>
                    <a:pt x="1389216" y="556690"/>
                    <a:pt x="1383511" y="557107"/>
                    <a:pt x="1378431" y="558800"/>
                  </a:cubicBezTo>
                  <a:cubicBezTo>
                    <a:pt x="1375044" y="563880"/>
                    <a:pt x="1372588" y="569723"/>
                    <a:pt x="1368271" y="574040"/>
                  </a:cubicBezTo>
                  <a:cubicBezTo>
                    <a:pt x="1363954" y="578357"/>
                    <a:pt x="1356845" y="579432"/>
                    <a:pt x="1353031" y="584200"/>
                  </a:cubicBezTo>
                  <a:cubicBezTo>
                    <a:pt x="1344015" y="595470"/>
                    <a:pt x="1353208" y="606115"/>
                    <a:pt x="1337791" y="614680"/>
                  </a:cubicBezTo>
                  <a:cubicBezTo>
                    <a:pt x="1327015" y="620667"/>
                    <a:pt x="1313737" y="620415"/>
                    <a:pt x="1302231" y="624840"/>
                  </a:cubicBezTo>
                  <a:cubicBezTo>
                    <a:pt x="1276195" y="634854"/>
                    <a:pt x="1271882" y="639982"/>
                    <a:pt x="1251431" y="655320"/>
                  </a:cubicBezTo>
                  <a:cubicBezTo>
                    <a:pt x="1249738" y="660400"/>
                    <a:pt x="1249321" y="666105"/>
                    <a:pt x="1246351" y="670560"/>
                  </a:cubicBezTo>
                  <a:cubicBezTo>
                    <a:pt x="1242366" y="676538"/>
                    <a:pt x="1232520" y="678755"/>
                    <a:pt x="1231111" y="685800"/>
                  </a:cubicBezTo>
                  <a:cubicBezTo>
                    <a:pt x="1225456" y="714076"/>
                    <a:pt x="1228529" y="743432"/>
                    <a:pt x="1226031" y="772160"/>
                  </a:cubicBezTo>
                  <a:cubicBezTo>
                    <a:pt x="1225139" y="782421"/>
                    <a:pt x="1223185" y="792585"/>
                    <a:pt x="1220951" y="802640"/>
                  </a:cubicBezTo>
                  <a:cubicBezTo>
                    <a:pt x="1219789" y="807867"/>
                    <a:pt x="1217860" y="812908"/>
                    <a:pt x="1215871" y="817880"/>
                  </a:cubicBezTo>
                  <a:cubicBezTo>
                    <a:pt x="1206658" y="840913"/>
                    <a:pt x="1201331" y="848451"/>
                    <a:pt x="1195551" y="868680"/>
                  </a:cubicBezTo>
                  <a:cubicBezTo>
                    <a:pt x="1193381" y="876276"/>
                    <a:pt x="1189451" y="896120"/>
                    <a:pt x="1185391" y="904240"/>
                  </a:cubicBezTo>
                  <a:cubicBezTo>
                    <a:pt x="1182661" y="909701"/>
                    <a:pt x="1178467" y="914303"/>
                    <a:pt x="1175231" y="919480"/>
                  </a:cubicBezTo>
                  <a:cubicBezTo>
                    <a:pt x="1169998" y="927853"/>
                    <a:pt x="1167890" y="938956"/>
                    <a:pt x="1159991" y="944880"/>
                  </a:cubicBezTo>
                  <a:cubicBezTo>
                    <a:pt x="1153084" y="950061"/>
                    <a:pt x="1142968" y="947866"/>
                    <a:pt x="1134591" y="949960"/>
                  </a:cubicBezTo>
                  <a:cubicBezTo>
                    <a:pt x="1129396" y="951259"/>
                    <a:pt x="1124431" y="953347"/>
                    <a:pt x="1119351" y="955040"/>
                  </a:cubicBezTo>
                  <a:cubicBezTo>
                    <a:pt x="1088644" y="985747"/>
                    <a:pt x="1107375" y="958304"/>
                    <a:pt x="1124431" y="975360"/>
                  </a:cubicBezTo>
                  <a:cubicBezTo>
                    <a:pt x="1132463" y="983392"/>
                    <a:pt x="1135850" y="995143"/>
                    <a:pt x="1139671" y="1005840"/>
                  </a:cubicBezTo>
                  <a:cubicBezTo>
                    <a:pt x="1144367" y="1018990"/>
                    <a:pt x="1146444" y="1032933"/>
                    <a:pt x="1149831" y="1046480"/>
                  </a:cubicBezTo>
                  <a:lnTo>
                    <a:pt x="1154911" y="1066800"/>
                  </a:lnTo>
                  <a:cubicBezTo>
                    <a:pt x="1153218" y="1075267"/>
                    <a:pt x="1153692" y="1084477"/>
                    <a:pt x="1149831" y="1092200"/>
                  </a:cubicBezTo>
                  <a:cubicBezTo>
                    <a:pt x="1146618" y="1098626"/>
                    <a:pt x="1139079" y="1101830"/>
                    <a:pt x="1134591" y="1107440"/>
                  </a:cubicBezTo>
                  <a:cubicBezTo>
                    <a:pt x="1125491" y="1118815"/>
                    <a:pt x="1117658" y="1131147"/>
                    <a:pt x="1109191" y="1143000"/>
                  </a:cubicBezTo>
                  <a:cubicBezTo>
                    <a:pt x="1107498" y="1149773"/>
                    <a:pt x="1106861" y="1156903"/>
                    <a:pt x="1104111" y="1163320"/>
                  </a:cubicBezTo>
                  <a:cubicBezTo>
                    <a:pt x="1101706" y="1168932"/>
                    <a:pt x="1097187" y="1173383"/>
                    <a:pt x="1093951" y="1178560"/>
                  </a:cubicBezTo>
                  <a:cubicBezTo>
                    <a:pt x="1088718" y="1186933"/>
                    <a:pt x="1083127" y="1195129"/>
                    <a:pt x="1078711" y="1203960"/>
                  </a:cubicBezTo>
                  <a:cubicBezTo>
                    <a:pt x="1057679" y="1246024"/>
                    <a:pt x="1092588" y="1190764"/>
                    <a:pt x="1063471" y="1234440"/>
                  </a:cubicBezTo>
                  <a:cubicBezTo>
                    <a:pt x="1061778" y="1241213"/>
                    <a:pt x="1062752" y="1249308"/>
                    <a:pt x="1058391" y="1254760"/>
                  </a:cubicBezTo>
                  <a:cubicBezTo>
                    <a:pt x="1045785" y="1270517"/>
                    <a:pt x="1030570" y="1250404"/>
                    <a:pt x="1022831" y="1244600"/>
                  </a:cubicBezTo>
                  <a:cubicBezTo>
                    <a:pt x="1012671" y="1246293"/>
                    <a:pt x="1001914" y="1245855"/>
                    <a:pt x="992351" y="1249680"/>
                  </a:cubicBezTo>
                  <a:cubicBezTo>
                    <a:pt x="984490" y="1252824"/>
                    <a:pt x="979604" y="1261134"/>
                    <a:pt x="972031" y="1264920"/>
                  </a:cubicBezTo>
                  <a:cubicBezTo>
                    <a:pt x="965786" y="1268042"/>
                    <a:pt x="958484" y="1268307"/>
                    <a:pt x="951711" y="1270000"/>
                  </a:cubicBezTo>
                  <a:cubicBezTo>
                    <a:pt x="946631" y="1273387"/>
                    <a:pt x="941932" y="1277430"/>
                    <a:pt x="936471" y="1280160"/>
                  </a:cubicBezTo>
                  <a:cubicBezTo>
                    <a:pt x="931682" y="1282555"/>
                    <a:pt x="925017" y="1281454"/>
                    <a:pt x="921231" y="1285240"/>
                  </a:cubicBezTo>
                  <a:cubicBezTo>
                    <a:pt x="915876" y="1290595"/>
                    <a:pt x="914458" y="1298787"/>
                    <a:pt x="911071" y="1305560"/>
                  </a:cubicBezTo>
                  <a:cubicBezTo>
                    <a:pt x="914458" y="1312333"/>
                    <a:pt x="920811" y="1318319"/>
                    <a:pt x="921231" y="1325880"/>
                  </a:cubicBezTo>
                  <a:cubicBezTo>
                    <a:pt x="924092" y="1377374"/>
                    <a:pt x="921792" y="1380078"/>
                    <a:pt x="911071" y="1412240"/>
                  </a:cubicBezTo>
                  <a:cubicBezTo>
                    <a:pt x="909378" y="1451187"/>
                    <a:pt x="912400" y="1490627"/>
                    <a:pt x="905991" y="1529080"/>
                  </a:cubicBezTo>
                  <a:cubicBezTo>
                    <a:pt x="905111" y="1534362"/>
                    <a:pt x="894537" y="1530374"/>
                    <a:pt x="890751" y="1534160"/>
                  </a:cubicBezTo>
                  <a:cubicBezTo>
                    <a:pt x="886965" y="1537946"/>
                    <a:pt x="887364" y="1544320"/>
                    <a:pt x="885671" y="1549400"/>
                  </a:cubicBezTo>
                  <a:cubicBezTo>
                    <a:pt x="883978" y="1584960"/>
                    <a:pt x="884833" y="1620733"/>
                    <a:pt x="880591" y="1656080"/>
                  </a:cubicBezTo>
                  <a:cubicBezTo>
                    <a:pt x="879689" y="1663599"/>
                    <a:pt x="872134" y="1669021"/>
                    <a:pt x="870431" y="1676400"/>
                  </a:cubicBezTo>
                  <a:cubicBezTo>
                    <a:pt x="866983" y="1691341"/>
                    <a:pt x="869070" y="1707244"/>
                    <a:pt x="865351" y="1722120"/>
                  </a:cubicBezTo>
                  <a:cubicBezTo>
                    <a:pt x="863870" y="1728043"/>
                    <a:pt x="857921" y="1731899"/>
                    <a:pt x="855191" y="1737360"/>
                  </a:cubicBezTo>
                  <a:cubicBezTo>
                    <a:pt x="841228" y="1765287"/>
                    <a:pt x="864207" y="1742028"/>
                    <a:pt x="829791" y="1767840"/>
                  </a:cubicBezTo>
                  <a:cubicBezTo>
                    <a:pt x="814803" y="1742860"/>
                    <a:pt x="814228" y="1747489"/>
                    <a:pt x="809471" y="1722120"/>
                  </a:cubicBezTo>
                  <a:cubicBezTo>
                    <a:pt x="805675" y="1701873"/>
                    <a:pt x="809910" y="1678825"/>
                    <a:pt x="799311" y="1661160"/>
                  </a:cubicBezTo>
                  <a:cubicBezTo>
                    <a:pt x="792676" y="1650102"/>
                    <a:pt x="775604" y="1651000"/>
                    <a:pt x="763751" y="1645920"/>
                  </a:cubicBezTo>
                  <a:cubicBezTo>
                    <a:pt x="762058" y="1640840"/>
                    <a:pt x="760780" y="1635602"/>
                    <a:pt x="758671" y="1630680"/>
                  </a:cubicBezTo>
                  <a:cubicBezTo>
                    <a:pt x="755688" y="1623719"/>
                    <a:pt x="751170" y="1617451"/>
                    <a:pt x="748511" y="1610360"/>
                  </a:cubicBezTo>
                  <a:cubicBezTo>
                    <a:pt x="746060" y="1603823"/>
                    <a:pt x="744894" y="1596867"/>
                    <a:pt x="743431" y="1590040"/>
                  </a:cubicBezTo>
                  <a:cubicBezTo>
                    <a:pt x="739813" y="1573155"/>
                    <a:pt x="736889" y="1556125"/>
                    <a:pt x="733271" y="1539240"/>
                  </a:cubicBezTo>
                  <a:cubicBezTo>
                    <a:pt x="731808" y="1532413"/>
                    <a:pt x="731027" y="1525300"/>
                    <a:pt x="728191" y="1518920"/>
                  </a:cubicBezTo>
                  <a:cubicBezTo>
                    <a:pt x="724181" y="1509897"/>
                    <a:pt x="717367" y="1502351"/>
                    <a:pt x="712951" y="1493520"/>
                  </a:cubicBezTo>
                  <a:cubicBezTo>
                    <a:pt x="710556" y="1488731"/>
                    <a:pt x="710046" y="1483173"/>
                    <a:pt x="707871" y="1478280"/>
                  </a:cubicBezTo>
                  <a:cubicBezTo>
                    <a:pt x="703258" y="1467900"/>
                    <a:pt x="697711" y="1457960"/>
                    <a:pt x="692631" y="1447800"/>
                  </a:cubicBezTo>
                  <a:cubicBezTo>
                    <a:pt x="688260" y="1417202"/>
                    <a:pt x="684102" y="1386561"/>
                    <a:pt x="677391" y="1356360"/>
                  </a:cubicBezTo>
                  <a:cubicBezTo>
                    <a:pt x="675876" y="1349544"/>
                    <a:pt x="674004" y="1342813"/>
                    <a:pt x="672311" y="1336040"/>
                  </a:cubicBezTo>
                  <a:cubicBezTo>
                    <a:pt x="667231" y="1337733"/>
                    <a:pt x="661252" y="1337775"/>
                    <a:pt x="657071" y="1341120"/>
                  </a:cubicBezTo>
                  <a:cubicBezTo>
                    <a:pt x="652303" y="1344934"/>
                    <a:pt x="649835" y="1351000"/>
                    <a:pt x="646911" y="1356360"/>
                  </a:cubicBezTo>
                  <a:cubicBezTo>
                    <a:pt x="639658" y="1369656"/>
                    <a:pt x="634992" y="1384398"/>
                    <a:pt x="626591" y="1397000"/>
                  </a:cubicBezTo>
                  <a:cubicBezTo>
                    <a:pt x="623204" y="1402080"/>
                    <a:pt x="620340" y="1407550"/>
                    <a:pt x="616431" y="1412240"/>
                  </a:cubicBezTo>
                  <a:cubicBezTo>
                    <a:pt x="611832" y="1417759"/>
                    <a:pt x="605367" y="1421634"/>
                    <a:pt x="601191" y="1427480"/>
                  </a:cubicBezTo>
                  <a:cubicBezTo>
                    <a:pt x="596789" y="1433642"/>
                    <a:pt x="594418" y="1441027"/>
                    <a:pt x="591031" y="1447800"/>
                  </a:cubicBezTo>
                  <a:cubicBezTo>
                    <a:pt x="592724" y="1457960"/>
                    <a:pt x="596111" y="1467980"/>
                    <a:pt x="596111" y="1478280"/>
                  </a:cubicBezTo>
                  <a:cubicBezTo>
                    <a:pt x="596111" y="1483635"/>
                    <a:pt x="596344" y="1492856"/>
                    <a:pt x="591031" y="1493520"/>
                  </a:cubicBezTo>
                  <a:cubicBezTo>
                    <a:pt x="578799" y="1495049"/>
                    <a:pt x="567324" y="1486747"/>
                    <a:pt x="555471" y="1483360"/>
                  </a:cubicBezTo>
                  <a:cubicBezTo>
                    <a:pt x="553778" y="1474893"/>
                    <a:pt x="557133" y="1463354"/>
                    <a:pt x="550391" y="1457960"/>
                  </a:cubicBezTo>
                  <a:cubicBezTo>
                    <a:pt x="544939" y="1453599"/>
                    <a:pt x="537024" y="1463672"/>
                    <a:pt x="530071" y="1463040"/>
                  </a:cubicBezTo>
                  <a:cubicBezTo>
                    <a:pt x="517794" y="1461924"/>
                    <a:pt x="506364" y="1456267"/>
                    <a:pt x="494511" y="1452880"/>
                  </a:cubicBezTo>
                  <a:cubicBezTo>
                    <a:pt x="477489" y="1401814"/>
                    <a:pt x="504948" y="1488593"/>
                    <a:pt x="484351" y="1351280"/>
                  </a:cubicBezTo>
                  <a:cubicBezTo>
                    <a:pt x="483445" y="1345242"/>
                    <a:pt x="477578" y="1341120"/>
                    <a:pt x="474191" y="1336040"/>
                  </a:cubicBezTo>
                  <a:cubicBezTo>
                    <a:pt x="475884" y="1327573"/>
                    <a:pt x="474252" y="1317666"/>
                    <a:pt x="479271" y="1310640"/>
                  </a:cubicBezTo>
                  <a:cubicBezTo>
                    <a:pt x="483673" y="1304478"/>
                    <a:pt x="493429" y="1304882"/>
                    <a:pt x="499591" y="1300480"/>
                  </a:cubicBezTo>
                  <a:cubicBezTo>
                    <a:pt x="505437" y="1296304"/>
                    <a:pt x="509312" y="1289839"/>
                    <a:pt x="514831" y="1285240"/>
                  </a:cubicBezTo>
                  <a:cubicBezTo>
                    <a:pt x="519521" y="1281331"/>
                    <a:pt x="524991" y="1278467"/>
                    <a:pt x="530071" y="1275080"/>
                  </a:cubicBezTo>
                  <a:cubicBezTo>
                    <a:pt x="549253" y="1217533"/>
                    <a:pt x="513410" y="1327705"/>
                    <a:pt x="540231" y="1229360"/>
                  </a:cubicBezTo>
                  <a:cubicBezTo>
                    <a:pt x="542630" y="1220562"/>
                    <a:pt x="544457" y="1210884"/>
                    <a:pt x="550391" y="1203960"/>
                  </a:cubicBezTo>
                  <a:cubicBezTo>
                    <a:pt x="555319" y="1198210"/>
                    <a:pt x="563750" y="1196783"/>
                    <a:pt x="570711" y="1193800"/>
                  </a:cubicBezTo>
                  <a:cubicBezTo>
                    <a:pt x="603626" y="1179693"/>
                    <a:pt x="644940" y="1185443"/>
                    <a:pt x="677391" y="1183640"/>
                  </a:cubicBezTo>
                  <a:cubicBezTo>
                    <a:pt x="674004" y="1171787"/>
                    <a:pt x="670773" y="1159888"/>
                    <a:pt x="667231" y="1148080"/>
                  </a:cubicBezTo>
                  <a:cubicBezTo>
                    <a:pt x="661240" y="1128109"/>
                    <a:pt x="653803" y="1121957"/>
                    <a:pt x="672311" y="1097280"/>
                  </a:cubicBezTo>
                  <a:cubicBezTo>
                    <a:pt x="676500" y="1091695"/>
                    <a:pt x="685858" y="1093893"/>
                    <a:pt x="692631" y="1092200"/>
                  </a:cubicBezTo>
                  <a:cubicBezTo>
                    <a:pt x="694324" y="1085427"/>
                    <a:pt x="697711" y="1078862"/>
                    <a:pt x="697711" y="1071880"/>
                  </a:cubicBezTo>
                  <a:cubicBezTo>
                    <a:pt x="697711" y="1015471"/>
                    <a:pt x="691002" y="1036456"/>
                    <a:pt x="631671" y="1041400"/>
                  </a:cubicBezTo>
                  <a:cubicBezTo>
                    <a:pt x="626591" y="1048173"/>
                    <a:pt x="622126" y="1055455"/>
                    <a:pt x="616431" y="1061720"/>
                  </a:cubicBezTo>
                  <a:cubicBezTo>
                    <a:pt x="605155" y="1074124"/>
                    <a:pt x="580871" y="1097280"/>
                    <a:pt x="580871" y="1097280"/>
                  </a:cubicBezTo>
                  <a:cubicBezTo>
                    <a:pt x="517692" y="1055161"/>
                    <a:pt x="626004" y="1129811"/>
                    <a:pt x="550391" y="1066800"/>
                  </a:cubicBezTo>
                  <a:cubicBezTo>
                    <a:pt x="546277" y="1063372"/>
                    <a:pt x="540497" y="1062034"/>
                    <a:pt x="535151" y="1061720"/>
                  </a:cubicBezTo>
                  <a:cubicBezTo>
                    <a:pt x="453941" y="1056943"/>
                    <a:pt x="372591" y="1054947"/>
                    <a:pt x="291311" y="1051560"/>
                  </a:cubicBezTo>
                  <a:cubicBezTo>
                    <a:pt x="276071" y="1046480"/>
                    <a:pt x="254502" y="1049686"/>
                    <a:pt x="245591" y="1036320"/>
                  </a:cubicBezTo>
                  <a:cubicBezTo>
                    <a:pt x="235387" y="1021015"/>
                    <a:pt x="233005" y="1018807"/>
                    <a:pt x="225271" y="1000760"/>
                  </a:cubicBezTo>
                  <a:cubicBezTo>
                    <a:pt x="223162" y="995838"/>
                    <a:pt x="223977" y="989306"/>
                    <a:pt x="220191" y="985520"/>
                  </a:cubicBezTo>
                  <a:cubicBezTo>
                    <a:pt x="213812" y="979141"/>
                    <a:pt x="184053" y="964911"/>
                    <a:pt x="174471" y="960120"/>
                  </a:cubicBezTo>
                  <a:cubicBezTo>
                    <a:pt x="166559" y="946933"/>
                    <a:pt x="156885" y="934973"/>
                    <a:pt x="154151" y="919480"/>
                  </a:cubicBezTo>
                  <a:cubicBezTo>
                    <a:pt x="149989" y="895897"/>
                    <a:pt x="151961" y="870942"/>
                    <a:pt x="143991" y="848360"/>
                  </a:cubicBezTo>
                  <a:cubicBezTo>
                    <a:pt x="139406" y="835368"/>
                    <a:pt x="114304" y="829865"/>
                    <a:pt x="103351" y="828040"/>
                  </a:cubicBezTo>
                  <a:cubicBezTo>
                    <a:pt x="79729" y="824103"/>
                    <a:pt x="55913" y="821432"/>
                    <a:pt x="32231" y="817880"/>
                  </a:cubicBezTo>
                  <a:cubicBezTo>
                    <a:pt x="22045" y="816352"/>
                    <a:pt x="12051" y="812800"/>
                    <a:pt x="1751" y="812800"/>
                  </a:cubicBezTo>
                  <a:cubicBezTo>
                    <a:pt x="-6883" y="812800"/>
                    <a:pt x="18774" y="815786"/>
                    <a:pt x="27151" y="817880"/>
                  </a:cubicBezTo>
                  <a:cubicBezTo>
                    <a:pt x="32346" y="819179"/>
                    <a:pt x="37078" y="822296"/>
                    <a:pt x="42391" y="822960"/>
                  </a:cubicBezTo>
                  <a:cubicBezTo>
                    <a:pt x="64299" y="825698"/>
                    <a:pt x="86418" y="826347"/>
                    <a:pt x="108431" y="828040"/>
                  </a:cubicBezTo>
                  <a:cubicBezTo>
                    <a:pt x="120284" y="826347"/>
                    <a:pt x="132324" y="825652"/>
                    <a:pt x="143991" y="822960"/>
                  </a:cubicBezTo>
                  <a:cubicBezTo>
                    <a:pt x="154426" y="820552"/>
                    <a:pt x="174471" y="812800"/>
                    <a:pt x="174471" y="812800"/>
                  </a:cubicBezTo>
                  <a:cubicBezTo>
                    <a:pt x="177858" y="807720"/>
                    <a:pt x="184631" y="803665"/>
                    <a:pt x="184631" y="797560"/>
                  </a:cubicBezTo>
                  <a:cubicBezTo>
                    <a:pt x="184631" y="780291"/>
                    <a:pt x="183742" y="761329"/>
                    <a:pt x="174471" y="746760"/>
                  </a:cubicBezTo>
                  <a:cubicBezTo>
                    <a:pt x="169835" y="739476"/>
                    <a:pt x="157401" y="743952"/>
                    <a:pt x="149071" y="741680"/>
                  </a:cubicBezTo>
                  <a:cubicBezTo>
                    <a:pt x="114883" y="732356"/>
                    <a:pt x="104198" y="715433"/>
                    <a:pt x="103351" y="711200"/>
                  </a:cubicBezTo>
                  <a:close/>
                </a:path>
              </a:pathLst>
            </a:cu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1" name="Freeform: Shape 30">
              <a:extLst>
                <a:ext uri="{FF2B5EF4-FFF2-40B4-BE49-F238E27FC236}">
                  <a16:creationId xmlns:a16="http://schemas.microsoft.com/office/drawing/2014/main" id="{42E265BA-4F3C-9694-B806-8353BC91852C}"/>
                </a:ext>
              </a:extLst>
            </p:cNvPr>
            <p:cNvSpPr/>
            <p:nvPr/>
          </p:nvSpPr>
          <p:spPr>
            <a:xfrm>
              <a:off x="3449115" y="131663"/>
              <a:ext cx="2271734" cy="3069731"/>
            </a:xfrm>
            <a:custGeom>
              <a:avLst/>
              <a:gdLst>
                <a:gd name="connsiteX0" fmla="*/ 1271715 w 2236915"/>
                <a:gd name="connsiteY0" fmla="*/ 1051560 h 3063580"/>
                <a:gd name="connsiteX1" fmla="*/ 1220915 w 2236915"/>
                <a:gd name="connsiteY1" fmla="*/ 1005840 h 3063580"/>
                <a:gd name="connsiteX2" fmla="*/ 1205675 w 2236915"/>
                <a:gd name="connsiteY2" fmla="*/ 1000760 h 3063580"/>
                <a:gd name="connsiteX3" fmla="*/ 1185355 w 2236915"/>
                <a:gd name="connsiteY3" fmla="*/ 985520 h 3063580"/>
                <a:gd name="connsiteX4" fmla="*/ 1134555 w 2236915"/>
                <a:gd name="connsiteY4" fmla="*/ 990600 h 3063580"/>
                <a:gd name="connsiteX5" fmla="*/ 1114235 w 2236915"/>
                <a:gd name="connsiteY5" fmla="*/ 995680 h 3063580"/>
                <a:gd name="connsiteX6" fmla="*/ 1119315 w 2236915"/>
                <a:gd name="connsiteY6" fmla="*/ 970280 h 3063580"/>
                <a:gd name="connsiteX7" fmla="*/ 1134555 w 2236915"/>
                <a:gd name="connsiteY7" fmla="*/ 949960 h 3063580"/>
                <a:gd name="connsiteX8" fmla="*/ 1139635 w 2236915"/>
                <a:gd name="connsiteY8" fmla="*/ 934720 h 3063580"/>
                <a:gd name="connsiteX9" fmla="*/ 1048195 w 2236915"/>
                <a:gd name="connsiteY9" fmla="*/ 924560 h 3063580"/>
                <a:gd name="connsiteX10" fmla="*/ 1043115 w 2236915"/>
                <a:gd name="connsiteY10" fmla="*/ 904240 h 3063580"/>
                <a:gd name="connsiteX11" fmla="*/ 1027875 w 2236915"/>
                <a:gd name="connsiteY11" fmla="*/ 878840 h 3063580"/>
                <a:gd name="connsiteX12" fmla="*/ 946595 w 2236915"/>
                <a:gd name="connsiteY12" fmla="*/ 853440 h 3063580"/>
                <a:gd name="connsiteX13" fmla="*/ 941515 w 2236915"/>
                <a:gd name="connsiteY13" fmla="*/ 741680 h 3063580"/>
                <a:gd name="connsiteX14" fmla="*/ 936435 w 2236915"/>
                <a:gd name="connsiteY14" fmla="*/ 726440 h 3063580"/>
                <a:gd name="connsiteX15" fmla="*/ 946595 w 2236915"/>
                <a:gd name="connsiteY15" fmla="*/ 706120 h 3063580"/>
                <a:gd name="connsiteX16" fmla="*/ 956755 w 2236915"/>
                <a:gd name="connsiteY16" fmla="*/ 680720 h 3063580"/>
                <a:gd name="connsiteX17" fmla="*/ 951675 w 2236915"/>
                <a:gd name="connsiteY17" fmla="*/ 548640 h 3063580"/>
                <a:gd name="connsiteX18" fmla="*/ 946595 w 2236915"/>
                <a:gd name="connsiteY18" fmla="*/ 508000 h 3063580"/>
                <a:gd name="connsiteX19" fmla="*/ 987235 w 2236915"/>
                <a:gd name="connsiteY19" fmla="*/ 502920 h 3063580"/>
                <a:gd name="connsiteX20" fmla="*/ 1002475 w 2236915"/>
                <a:gd name="connsiteY20" fmla="*/ 492760 h 3063580"/>
                <a:gd name="connsiteX21" fmla="*/ 1022795 w 2236915"/>
                <a:gd name="connsiteY21" fmla="*/ 487680 h 3063580"/>
                <a:gd name="connsiteX22" fmla="*/ 1043115 w 2236915"/>
                <a:gd name="connsiteY22" fmla="*/ 467360 h 3063580"/>
                <a:gd name="connsiteX23" fmla="*/ 1058355 w 2236915"/>
                <a:gd name="connsiteY23" fmla="*/ 436880 h 3063580"/>
                <a:gd name="connsiteX24" fmla="*/ 1088835 w 2236915"/>
                <a:gd name="connsiteY24" fmla="*/ 406400 h 3063580"/>
                <a:gd name="connsiteX25" fmla="*/ 1073595 w 2236915"/>
                <a:gd name="connsiteY25" fmla="*/ 396240 h 3063580"/>
                <a:gd name="connsiteX26" fmla="*/ 1032955 w 2236915"/>
                <a:gd name="connsiteY26" fmla="*/ 391160 h 3063580"/>
                <a:gd name="connsiteX27" fmla="*/ 1027875 w 2236915"/>
                <a:gd name="connsiteY27" fmla="*/ 375920 h 3063580"/>
                <a:gd name="connsiteX28" fmla="*/ 1002475 w 2236915"/>
                <a:gd name="connsiteY28" fmla="*/ 304800 h 3063580"/>
                <a:gd name="connsiteX29" fmla="*/ 951675 w 2236915"/>
                <a:gd name="connsiteY29" fmla="*/ 284480 h 3063580"/>
                <a:gd name="connsiteX30" fmla="*/ 936435 w 2236915"/>
                <a:gd name="connsiteY30" fmla="*/ 279400 h 3063580"/>
                <a:gd name="connsiteX31" fmla="*/ 921195 w 2236915"/>
                <a:gd name="connsiteY31" fmla="*/ 269240 h 3063580"/>
                <a:gd name="connsiteX32" fmla="*/ 900875 w 2236915"/>
                <a:gd name="connsiteY32" fmla="*/ 259080 h 3063580"/>
                <a:gd name="connsiteX33" fmla="*/ 860235 w 2236915"/>
                <a:gd name="connsiteY33" fmla="*/ 228600 h 3063580"/>
                <a:gd name="connsiteX34" fmla="*/ 834835 w 2236915"/>
                <a:gd name="connsiteY34" fmla="*/ 218440 h 3063580"/>
                <a:gd name="connsiteX35" fmla="*/ 814515 w 2236915"/>
                <a:gd name="connsiteY35" fmla="*/ 208280 h 3063580"/>
                <a:gd name="connsiteX36" fmla="*/ 809435 w 2236915"/>
                <a:gd name="connsiteY36" fmla="*/ 193040 h 3063580"/>
                <a:gd name="connsiteX37" fmla="*/ 829755 w 2236915"/>
                <a:gd name="connsiteY37" fmla="*/ 187960 h 3063580"/>
                <a:gd name="connsiteX38" fmla="*/ 850075 w 2236915"/>
                <a:gd name="connsiteY38" fmla="*/ 177800 h 3063580"/>
                <a:gd name="connsiteX39" fmla="*/ 865315 w 2236915"/>
                <a:gd name="connsiteY39" fmla="*/ 172720 h 3063580"/>
                <a:gd name="connsiteX40" fmla="*/ 839915 w 2236915"/>
                <a:gd name="connsiteY40" fmla="*/ 167640 h 3063580"/>
                <a:gd name="connsiteX41" fmla="*/ 824675 w 2236915"/>
                <a:gd name="connsiteY41" fmla="*/ 142240 h 3063580"/>
                <a:gd name="connsiteX42" fmla="*/ 844995 w 2236915"/>
                <a:gd name="connsiteY42" fmla="*/ 137160 h 3063580"/>
                <a:gd name="connsiteX43" fmla="*/ 911035 w 2236915"/>
                <a:gd name="connsiteY43" fmla="*/ 127000 h 3063580"/>
                <a:gd name="connsiteX44" fmla="*/ 916115 w 2236915"/>
                <a:gd name="connsiteY44" fmla="*/ 91440 h 3063580"/>
                <a:gd name="connsiteX45" fmla="*/ 936435 w 2236915"/>
                <a:gd name="connsiteY45" fmla="*/ 86360 h 3063580"/>
                <a:gd name="connsiteX46" fmla="*/ 951675 w 2236915"/>
                <a:gd name="connsiteY46" fmla="*/ 71120 h 3063580"/>
                <a:gd name="connsiteX47" fmla="*/ 1007555 w 2236915"/>
                <a:gd name="connsiteY47" fmla="*/ 71120 h 3063580"/>
                <a:gd name="connsiteX48" fmla="*/ 1048195 w 2236915"/>
                <a:gd name="connsiteY48" fmla="*/ 66040 h 3063580"/>
                <a:gd name="connsiteX49" fmla="*/ 1032955 w 2236915"/>
                <a:gd name="connsiteY49" fmla="*/ 45720 h 3063580"/>
                <a:gd name="connsiteX50" fmla="*/ 1027875 w 2236915"/>
                <a:gd name="connsiteY50" fmla="*/ 30480 h 3063580"/>
                <a:gd name="connsiteX51" fmla="*/ 1063435 w 2236915"/>
                <a:gd name="connsiteY51" fmla="*/ 35560 h 3063580"/>
                <a:gd name="connsiteX52" fmla="*/ 1078675 w 2236915"/>
                <a:gd name="connsiteY52" fmla="*/ 40640 h 3063580"/>
                <a:gd name="connsiteX53" fmla="*/ 1098995 w 2236915"/>
                <a:gd name="connsiteY53" fmla="*/ 55880 h 3063580"/>
                <a:gd name="connsiteX54" fmla="*/ 1170115 w 2236915"/>
                <a:gd name="connsiteY54" fmla="*/ 20320 h 3063580"/>
                <a:gd name="connsiteX55" fmla="*/ 1205675 w 2236915"/>
                <a:gd name="connsiteY55" fmla="*/ 0 h 3063580"/>
                <a:gd name="connsiteX56" fmla="*/ 1215835 w 2236915"/>
                <a:gd name="connsiteY56" fmla="*/ 20320 h 3063580"/>
                <a:gd name="connsiteX57" fmla="*/ 1292035 w 2236915"/>
                <a:gd name="connsiteY57" fmla="*/ 30480 h 3063580"/>
                <a:gd name="connsiteX58" fmla="*/ 1312355 w 2236915"/>
                <a:gd name="connsiteY58" fmla="*/ 15240 h 3063580"/>
                <a:gd name="connsiteX59" fmla="*/ 1358075 w 2236915"/>
                <a:gd name="connsiteY59" fmla="*/ 71120 h 3063580"/>
                <a:gd name="connsiteX60" fmla="*/ 1373315 w 2236915"/>
                <a:gd name="connsiteY60" fmla="*/ 76200 h 3063580"/>
                <a:gd name="connsiteX61" fmla="*/ 1419035 w 2236915"/>
                <a:gd name="connsiteY61" fmla="*/ 132080 h 3063580"/>
                <a:gd name="connsiteX62" fmla="*/ 1444435 w 2236915"/>
                <a:gd name="connsiteY62" fmla="*/ 167640 h 3063580"/>
                <a:gd name="connsiteX63" fmla="*/ 1485075 w 2236915"/>
                <a:gd name="connsiteY63" fmla="*/ 177800 h 3063580"/>
                <a:gd name="connsiteX64" fmla="*/ 1505395 w 2236915"/>
                <a:gd name="connsiteY64" fmla="*/ 182880 h 3063580"/>
                <a:gd name="connsiteX65" fmla="*/ 1530795 w 2236915"/>
                <a:gd name="connsiteY65" fmla="*/ 223520 h 3063580"/>
                <a:gd name="connsiteX66" fmla="*/ 1535875 w 2236915"/>
                <a:gd name="connsiteY66" fmla="*/ 238760 h 3063580"/>
                <a:gd name="connsiteX67" fmla="*/ 1601915 w 2236915"/>
                <a:gd name="connsiteY67" fmla="*/ 248920 h 3063580"/>
                <a:gd name="connsiteX68" fmla="*/ 1606995 w 2236915"/>
                <a:gd name="connsiteY68" fmla="*/ 304800 h 3063580"/>
                <a:gd name="connsiteX69" fmla="*/ 1627315 w 2236915"/>
                <a:gd name="connsiteY69" fmla="*/ 309880 h 3063580"/>
                <a:gd name="connsiteX70" fmla="*/ 1678115 w 2236915"/>
                <a:gd name="connsiteY70" fmla="*/ 320040 h 3063580"/>
                <a:gd name="connsiteX71" fmla="*/ 1723835 w 2236915"/>
                <a:gd name="connsiteY71" fmla="*/ 345440 h 3063580"/>
                <a:gd name="connsiteX72" fmla="*/ 1759395 w 2236915"/>
                <a:gd name="connsiteY72" fmla="*/ 370840 h 3063580"/>
                <a:gd name="connsiteX73" fmla="*/ 1784795 w 2236915"/>
                <a:gd name="connsiteY73" fmla="*/ 386080 h 3063580"/>
                <a:gd name="connsiteX74" fmla="*/ 1805115 w 2236915"/>
                <a:gd name="connsiteY74" fmla="*/ 375920 h 3063580"/>
                <a:gd name="connsiteX75" fmla="*/ 1810195 w 2236915"/>
                <a:gd name="connsiteY75" fmla="*/ 355600 h 3063580"/>
                <a:gd name="connsiteX76" fmla="*/ 1815275 w 2236915"/>
                <a:gd name="connsiteY76" fmla="*/ 340360 h 3063580"/>
                <a:gd name="connsiteX77" fmla="*/ 1906715 w 2236915"/>
                <a:gd name="connsiteY77" fmla="*/ 330200 h 3063580"/>
                <a:gd name="connsiteX78" fmla="*/ 1937195 w 2236915"/>
                <a:gd name="connsiteY78" fmla="*/ 314960 h 3063580"/>
                <a:gd name="connsiteX79" fmla="*/ 1982915 w 2236915"/>
                <a:gd name="connsiteY79" fmla="*/ 304800 h 3063580"/>
                <a:gd name="connsiteX80" fmla="*/ 1998155 w 2236915"/>
                <a:gd name="connsiteY80" fmla="*/ 299720 h 3063580"/>
                <a:gd name="connsiteX81" fmla="*/ 2018475 w 2236915"/>
                <a:gd name="connsiteY81" fmla="*/ 304800 h 3063580"/>
                <a:gd name="connsiteX82" fmla="*/ 2033715 w 2236915"/>
                <a:gd name="connsiteY82" fmla="*/ 299720 h 3063580"/>
                <a:gd name="connsiteX83" fmla="*/ 2038795 w 2236915"/>
                <a:gd name="connsiteY83" fmla="*/ 320040 h 3063580"/>
                <a:gd name="connsiteX84" fmla="*/ 2059115 w 2236915"/>
                <a:gd name="connsiteY84" fmla="*/ 350520 h 3063580"/>
                <a:gd name="connsiteX85" fmla="*/ 2104835 w 2236915"/>
                <a:gd name="connsiteY85" fmla="*/ 340360 h 3063580"/>
                <a:gd name="connsiteX86" fmla="*/ 2109915 w 2236915"/>
                <a:gd name="connsiteY86" fmla="*/ 325120 h 3063580"/>
                <a:gd name="connsiteX87" fmla="*/ 2069275 w 2236915"/>
                <a:gd name="connsiteY87" fmla="*/ 335280 h 3063580"/>
                <a:gd name="connsiteX88" fmla="*/ 2181035 w 2236915"/>
                <a:gd name="connsiteY88" fmla="*/ 350520 h 3063580"/>
                <a:gd name="connsiteX89" fmla="*/ 2186115 w 2236915"/>
                <a:gd name="connsiteY89" fmla="*/ 365760 h 3063580"/>
                <a:gd name="connsiteX90" fmla="*/ 2226755 w 2236915"/>
                <a:gd name="connsiteY90" fmla="*/ 421640 h 3063580"/>
                <a:gd name="connsiteX91" fmla="*/ 2236915 w 2236915"/>
                <a:gd name="connsiteY91" fmla="*/ 436880 h 3063580"/>
                <a:gd name="connsiteX92" fmla="*/ 2221675 w 2236915"/>
                <a:gd name="connsiteY92" fmla="*/ 467360 h 3063580"/>
                <a:gd name="connsiteX93" fmla="*/ 2181035 w 2236915"/>
                <a:gd name="connsiteY93" fmla="*/ 487680 h 3063580"/>
                <a:gd name="connsiteX94" fmla="*/ 2175955 w 2236915"/>
                <a:gd name="connsiteY94" fmla="*/ 502920 h 3063580"/>
                <a:gd name="connsiteX95" fmla="*/ 2170875 w 2236915"/>
                <a:gd name="connsiteY95" fmla="*/ 528320 h 3063580"/>
                <a:gd name="connsiteX96" fmla="*/ 2160715 w 2236915"/>
                <a:gd name="connsiteY96" fmla="*/ 548640 h 3063580"/>
                <a:gd name="connsiteX97" fmla="*/ 2155635 w 2236915"/>
                <a:gd name="connsiteY97" fmla="*/ 619760 h 3063580"/>
                <a:gd name="connsiteX98" fmla="*/ 2069275 w 2236915"/>
                <a:gd name="connsiteY98" fmla="*/ 629920 h 3063580"/>
                <a:gd name="connsiteX99" fmla="*/ 2079435 w 2236915"/>
                <a:gd name="connsiteY99" fmla="*/ 650240 h 3063580"/>
                <a:gd name="connsiteX100" fmla="*/ 2069275 w 2236915"/>
                <a:gd name="connsiteY100" fmla="*/ 701040 h 3063580"/>
                <a:gd name="connsiteX101" fmla="*/ 2048955 w 2236915"/>
                <a:gd name="connsiteY101" fmla="*/ 706120 h 3063580"/>
                <a:gd name="connsiteX102" fmla="*/ 1972755 w 2236915"/>
                <a:gd name="connsiteY102" fmla="*/ 711200 h 3063580"/>
                <a:gd name="connsiteX103" fmla="*/ 1957515 w 2236915"/>
                <a:gd name="connsiteY103" fmla="*/ 721360 h 3063580"/>
                <a:gd name="connsiteX104" fmla="*/ 1972755 w 2236915"/>
                <a:gd name="connsiteY104" fmla="*/ 731520 h 3063580"/>
                <a:gd name="connsiteX105" fmla="*/ 1993075 w 2236915"/>
                <a:gd name="connsiteY105" fmla="*/ 746760 h 3063580"/>
                <a:gd name="connsiteX106" fmla="*/ 1982915 w 2236915"/>
                <a:gd name="connsiteY106" fmla="*/ 777240 h 3063580"/>
                <a:gd name="connsiteX107" fmla="*/ 1967675 w 2236915"/>
                <a:gd name="connsiteY107" fmla="*/ 792480 h 3063580"/>
                <a:gd name="connsiteX108" fmla="*/ 1962595 w 2236915"/>
                <a:gd name="connsiteY108" fmla="*/ 812800 h 3063580"/>
                <a:gd name="connsiteX109" fmla="*/ 1952435 w 2236915"/>
                <a:gd name="connsiteY109" fmla="*/ 838200 h 3063580"/>
                <a:gd name="connsiteX110" fmla="*/ 1942275 w 2236915"/>
                <a:gd name="connsiteY110" fmla="*/ 873760 h 3063580"/>
                <a:gd name="connsiteX111" fmla="*/ 1957515 w 2236915"/>
                <a:gd name="connsiteY111" fmla="*/ 868680 h 3063580"/>
                <a:gd name="connsiteX112" fmla="*/ 1967675 w 2236915"/>
                <a:gd name="connsiteY112" fmla="*/ 848360 h 3063580"/>
                <a:gd name="connsiteX113" fmla="*/ 1998155 w 2236915"/>
                <a:gd name="connsiteY113" fmla="*/ 858520 h 3063580"/>
                <a:gd name="connsiteX114" fmla="*/ 2008315 w 2236915"/>
                <a:gd name="connsiteY114" fmla="*/ 878840 h 3063580"/>
                <a:gd name="connsiteX115" fmla="*/ 2054035 w 2236915"/>
                <a:gd name="connsiteY115" fmla="*/ 894080 h 3063580"/>
                <a:gd name="connsiteX116" fmla="*/ 2069275 w 2236915"/>
                <a:gd name="connsiteY116" fmla="*/ 904240 h 3063580"/>
                <a:gd name="connsiteX117" fmla="*/ 2013395 w 2236915"/>
                <a:gd name="connsiteY117" fmla="*/ 919480 h 3063580"/>
                <a:gd name="connsiteX118" fmla="*/ 2028635 w 2236915"/>
                <a:gd name="connsiteY118" fmla="*/ 944880 h 3063580"/>
                <a:gd name="connsiteX119" fmla="*/ 2038795 w 2236915"/>
                <a:gd name="connsiteY119" fmla="*/ 1021080 h 3063580"/>
                <a:gd name="connsiteX120" fmla="*/ 2054035 w 2236915"/>
                <a:gd name="connsiteY120" fmla="*/ 1016000 h 3063580"/>
                <a:gd name="connsiteX121" fmla="*/ 2033715 w 2236915"/>
                <a:gd name="connsiteY121" fmla="*/ 1010920 h 3063580"/>
                <a:gd name="connsiteX122" fmla="*/ 1947355 w 2236915"/>
                <a:gd name="connsiteY122" fmla="*/ 1031240 h 3063580"/>
                <a:gd name="connsiteX123" fmla="*/ 1886395 w 2236915"/>
                <a:gd name="connsiteY123" fmla="*/ 1016000 h 3063580"/>
                <a:gd name="connsiteX124" fmla="*/ 1881315 w 2236915"/>
                <a:gd name="connsiteY124" fmla="*/ 995680 h 3063580"/>
                <a:gd name="connsiteX125" fmla="*/ 1886395 w 2236915"/>
                <a:gd name="connsiteY125" fmla="*/ 980440 h 3063580"/>
                <a:gd name="connsiteX126" fmla="*/ 1855915 w 2236915"/>
                <a:gd name="connsiteY126" fmla="*/ 1056640 h 3063580"/>
                <a:gd name="connsiteX127" fmla="*/ 1840675 w 2236915"/>
                <a:gd name="connsiteY127" fmla="*/ 1071880 h 3063580"/>
                <a:gd name="connsiteX128" fmla="*/ 1855915 w 2236915"/>
                <a:gd name="connsiteY128" fmla="*/ 1082040 h 3063580"/>
                <a:gd name="connsiteX129" fmla="*/ 1860995 w 2236915"/>
                <a:gd name="connsiteY129" fmla="*/ 1097280 h 3063580"/>
                <a:gd name="connsiteX130" fmla="*/ 1871155 w 2236915"/>
                <a:gd name="connsiteY130" fmla="*/ 1117600 h 3063580"/>
                <a:gd name="connsiteX131" fmla="*/ 1881315 w 2236915"/>
                <a:gd name="connsiteY131" fmla="*/ 1158240 h 3063580"/>
                <a:gd name="connsiteX132" fmla="*/ 1911795 w 2236915"/>
                <a:gd name="connsiteY132" fmla="*/ 1188720 h 3063580"/>
                <a:gd name="connsiteX133" fmla="*/ 1921955 w 2236915"/>
                <a:gd name="connsiteY133" fmla="*/ 1310640 h 3063580"/>
                <a:gd name="connsiteX134" fmla="*/ 1927035 w 2236915"/>
                <a:gd name="connsiteY134" fmla="*/ 1371600 h 3063580"/>
                <a:gd name="connsiteX135" fmla="*/ 1896555 w 2236915"/>
                <a:gd name="connsiteY135" fmla="*/ 1361440 h 3063580"/>
                <a:gd name="connsiteX136" fmla="*/ 1850835 w 2236915"/>
                <a:gd name="connsiteY136" fmla="*/ 1336040 h 3063580"/>
                <a:gd name="connsiteX137" fmla="*/ 1835595 w 2236915"/>
                <a:gd name="connsiteY137" fmla="*/ 1341120 h 3063580"/>
                <a:gd name="connsiteX138" fmla="*/ 1708595 w 2236915"/>
                <a:gd name="connsiteY138" fmla="*/ 1356360 h 3063580"/>
                <a:gd name="connsiteX139" fmla="*/ 1703515 w 2236915"/>
                <a:gd name="connsiteY139" fmla="*/ 1402080 h 3063580"/>
                <a:gd name="connsiteX140" fmla="*/ 1693355 w 2236915"/>
                <a:gd name="connsiteY140" fmla="*/ 1422400 h 3063580"/>
                <a:gd name="connsiteX141" fmla="*/ 1688275 w 2236915"/>
                <a:gd name="connsiteY141" fmla="*/ 1447800 h 3063580"/>
                <a:gd name="connsiteX142" fmla="*/ 1683195 w 2236915"/>
                <a:gd name="connsiteY142" fmla="*/ 1468120 h 3063580"/>
                <a:gd name="connsiteX143" fmla="*/ 1662875 w 2236915"/>
                <a:gd name="connsiteY143" fmla="*/ 1524000 h 3063580"/>
                <a:gd name="connsiteX144" fmla="*/ 1622235 w 2236915"/>
                <a:gd name="connsiteY144" fmla="*/ 1518920 h 3063580"/>
                <a:gd name="connsiteX145" fmla="*/ 1637475 w 2236915"/>
                <a:gd name="connsiteY145" fmla="*/ 1513840 h 3063580"/>
                <a:gd name="connsiteX146" fmla="*/ 1657795 w 2236915"/>
                <a:gd name="connsiteY146" fmla="*/ 1524000 h 3063580"/>
                <a:gd name="connsiteX147" fmla="*/ 1647635 w 2236915"/>
                <a:gd name="connsiteY147" fmla="*/ 1559560 h 3063580"/>
                <a:gd name="connsiteX148" fmla="*/ 1627315 w 2236915"/>
                <a:gd name="connsiteY148" fmla="*/ 1579880 h 3063580"/>
                <a:gd name="connsiteX149" fmla="*/ 1612075 w 2236915"/>
                <a:gd name="connsiteY149" fmla="*/ 1600200 h 3063580"/>
                <a:gd name="connsiteX150" fmla="*/ 1586675 w 2236915"/>
                <a:gd name="connsiteY150" fmla="*/ 1630680 h 3063580"/>
                <a:gd name="connsiteX151" fmla="*/ 1566355 w 2236915"/>
                <a:gd name="connsiteY151" fmla="*/ 1640840 h 3063580"/>
                <a:gd name="connsiteX152" fmla="*/ 1546035 w 2236915"/>
                <a:gd name="connsiteY152" fmla="*/ 1666240 h 3063580"/>
                <a:gd name="connsiteX153" fmla="*/ 1556195 w 2236915"/>
                <a:gd name="connsiteY153" fmla="*/ 1732280 h 3063580"/>
                <a:gd name="connsiteX154" fmla="*/ 1551115 w 2236915"/>
                <a:gd name="connsiteY154" fmla="*/ 1767840 h 3063580"/>
                <a:gd name="connsiteX155" fmla="*/ 1540955 w 2236915"/>
                <a:gd name="connsiteY155" fmla="*/ 1859280 h 3063580"/>
                <a:gd name="connsiteX156" fmla="*/ 1490155 w 2236915"/>
                <a:gd name="connsiteY156" fmla="*/ 1869440 h 3063580"/>
                <a:gd name="connsiteX157" fmla="*/ 1505395 w 2236915"/>
                <a:gd name="connsiteY157" fmla="*/ 1884680 h 3063580"/>
                <a:gd name="connsiteX158" fmla="*/ 1540955 w 2236915"/>
                <a:gd name="connsiteY158" fmla="*/ 1905000 h 3063580"/>
                <a:gd name="connsiteX159" fmla="*/ 1551115 w 2236915"/>
                <a:gd name="connsiteY159" fmla="*/ 1930400 h 3063580"/>
                <a:gd name="connsiteX160" fmla="*/ 1556195 w 2236915"/>
                <a:gd name="connsiteY160" fmla="*/ 1945640 h 3063580"/>
                <a:gd name="connsiteX161" fmla="*/ 1586675 w 2236915"/>
                <a:gd name="connsiteY161" fmla="*/ 1960880 h 3063580"/>
                <a:gd name="connsiteX162" fmla="*/ 1586675 w 2236915"/>
                <a:gd name="connsiteY162" fmla="*/ 2072640 h 3063580"/>
                <a:gd name="connsiteX163" fmla="*/ 1571435 w 2236915"/>
                <a:gd name="connsiteY163" fmla="*/ 2087880 h 3063580"/>
                <a:gd name="connsiteX164" fmla="*/ 1576515 w 2236915"/>
                <a:gd name="connsiteY164" fmla="*/ 2123440 h 3063580"/>
                <a:gd name="connsiteX165" fmla="*/ 1581595 w 2236915"/>
                <a:gd name="connsiteY165" fmla="*/ 2138680 h 3063580"/>
                <a:gd name="connsiteX166" fmla="*/ 1586675 w 2236915"/>
                <a:gd name="connsiteY166" fmla="*/ 2164080 h 3063580"/>
                <a:gd name="connsiteX167" fmla="*/ 1591755 w 2236915"/>
                <a:gd name="connsiteY167" fmla="*/ 2179320 h 3063580"/>
                <a:gd name="connsiteX168" fmla="*/ 1627315 w 2236915"/>
                <a:gd name="connsiteY168" fmla="*/ 2199640 h 3063580"/>
                <a:gd name="connsiteX169" fmla="*/ 1622235 w 2236915"/>
                <a:gd name="connsiteY169" fmla="*/ 2265680 h 3063580"/>
                <a:gd name="connsiteX170" fmla="*/ 1606995 w 2236915"/>
                <a:gd name="connsiteY170" fmla="*/ 2280920 h 3063580"/>
                <a:gd name="connsiteX171" fmla="*/ 1596835 w 2236915"/>
                <a:gd name="connsiteY171" fmla="*/ 2296160 h 3063580"/>
                <a:gd name="connsiteX172" fmla="*/ 1581595 w 2236915"/>
                <a:gd name="connsiteY172" fmla="*/ 2301240 h 3063580"/>
                <a:gd name="connsiteX173" fmla="*/ 1596835 w 2236915"/>
                <a:gd name="connsiteY173" fmla="*/ 2291080 h 3063580"/>
                <a:gd name="connsiteX174" fmla="*/ 1617155 w 2236915"/>
                <a:gd name="connsiteY174" fmla="*/ 2275840 h 3063580"/>
                <a:gd name="connsiteX175" fmla="*/ 1723835 w 2236915"/>
                <a:gd name="connsiteY175" fmla="*/ 2286000 h 3063580"/>
                <a:gd name="connsiteX176" fmla="*/ 1733995 w 2236915"/>
                <a:gd name="connsiteY176" fmla="*/ 2301240 h 3063580"/>
                <a:gd name="connsiteX177" fmla="*/ 1678115 w 2236915"/>
                <a:gd name="connsiteY177" fmla="*/ 2331720 h 3063580"/>
                <a:gd name="connsiteX178" fmla="*/ 1657795 w 2236915"/>
                <a:gd name="connsiteY178" fmla="*/ 2336800 h 3063580"/>
                <a:gd name="connsiteX179" fmla="*/ 1637475 w 2236915"/>
                <a:gd name="connsiteY179" fmla="*/ 2352040 h 3063580"/>
                <a:gd name="connsiteX180" fmla="*/ 1601915 w 2236915"/>
                <a:gd name="connsiteY180" fmla="*/ 2367280 h 3063580"/>
                <a:gd name="connsiteX181" fmla="*/ 1586675 w 2236915"/>
                <a:gd name="connsiteY181" fmla="*/ 2382520 h 3063580"/>
                <a:gd name="connsiteX182" fmla="*/ 1571435 w 2236915"/>
                <a:gd name="connsiteY182" fmla="*/ 2392680 h 3063580"/>
                <a:gd name="connsiteX183" fmla="*/ 1551115 w 2236915"/>
                <a:gd name="connsiteY183" fmla="*/ 2423160 h 3063580"/>
                <a:gd name="connsiteX184" fmla="*/ 1546035 w 2236915"/>
                <a:gd name="connsiteY184" fmla="*/ 2443480 h 3063580"/>
                <a:gd name="connsiteX185" fmla="*/ 1525715 w 2236915"/>
                <a:gd name="connsiteY185" fmla="*/ 2448560 h 3063580"/>
                <a:gd name="connsiteX186" fmla="*/ 1459675 w 2236915"/>
                <a:gd name="connsiteY186" fmla="*/ 2458720 h 3063580"/>
                <a:gd name="connsiteX187" fmla="*/ 1413955 w 2236915"/>
                <a:gd name="connsiteY187" fmla="*/ 2473960 h 3063580"/>
                <a:gd name="connsiteX188" fmla="*/ 1393635 w 2236915"/>
                <a:gd name="connsiteY188" fmla="*/ 2509520 h 3063580"/>
                <a:gd name="connsiteX189" fmla="*/ 1378395 w 2236915"/>
                <a:gd name="connsiteY189" fmla="*/ 2534920 h 3063580"/>
                <a:gd name="connsiteX190" fmla="*/ 1388555 w 2236915"/>
                <a:gd name="connsiteY190" fmla="*/ 2550160 h 3063580"/>
                <a:gd name="connsiteX191" fmla="*/ 1398715 w 2236915"/>
                <a:gd name="connsiteY191" fmla="*/ 2570480 h 3063580"/>
                <a:gd name="connsiteX192" fmla="*/ 1459675 w 2236915"/>
                <a:gd name="connsiteY192" fmla="*/ 2600960 h 3063580"/>
                <a:gd name="connsiteX193" fmla="*/ 1474915 w 2236915"/>
                <a:gd name="connsiteY193" fmla="*/ 2611120 h 3063580"/>
                <a:gd name="connsiteX194" fmla="*/ 1551115 w 2236915"/>
                <a:gd name="connsiteY194" fmla="*/ 2616200 h 3063580"/>
                <a:gd name="connsiteX195" fmla="*/ 1566355 w 2236915"/>
                <a:gd name="connsiteY195" fmla="*/ 2621280 h 3063580"/>
                <a:gd name="connsiteX196" fmla="*/ 1556195 w 2236915"/>
                <a:gd name="connsiteY196" fmla="*/ 2656840 h 3063580"/>
                <a:gd name="connsiteX197" fmla="*/ 1546035 w 2236915"/>
                <a:gd name="connsiteY197" fmla="*/ 2672080 h 3063580"/>
                <a:gd name="connsiteX198" fmla="*/ 1540955 w 2236915"/>
                <a:gd name="connsiteY198" fmla="*/ 2687320 h 3063580"/>
                <a:gd name="connsiteX199" fmla="*/ 1500315 w 2236915"/>
                <a:gd name="connsiteY199" fmla="*/ 2717800 h 3063580"/>
                <a:gd name="connsiteX200" fmla="*/ 1464755 w 2236915"/>
                <a:gd name="connsiteY200" fmla="*/ 2712720 h 3063580"/>
                <a:gd name="connsiteX201" fmla="*/ 1449515 w 2236915"/>
                <a:gd name="connsiteY201" fmla="*/ 2707640 h 3063580"/>
                <a:gd name="connsiteX202" fmla="*/ 1454595 w 2236915"/>
                <a:gd name="connsiteY202" fmla="*/ 2692400 h 3063580"/>
                <a:gd name="connsiteX203" fmla="*/ 1479995 w 2236915"/>
                <a:gd name="connsiteY203" fmla="*/ 2656840 h 3063580"/>
                <a:gd name="connsiteX204" fmla="*/ 1505395 w 2236915"/>
                <a:gd name="connsiteY204" fmla="*/ 2667000 h 3063580"/>
                <a:gd name="connsiteX205" fmla="*/ 1469835 w 2236915"/>
                <a:gd name="connsiteY205" fmla="*/ 2707640 h 3063580"/>
                <a:gd name="connsiteX206" fmla="*/ 1444435 w 2236915"/>
                <a:gd name="connsiteY206" fmla="*/ 2748280 h 3063580"/>
                <a:gd name="connsiteX207" fmla="*/ 1459675 w 2236915"/>
                <a:gd name="connsiteY207" fmla="*/ 2753360 h 3063580"/>
                <a:gd name="connsiteX208" fmla="*/ 1479995 w 2236915"/>
                <a:gd name="connsiteY208" fmla="*/ 2748280 h 3063580"/>
                <a:gd name="connsiteX209" fmla="*/ 1474915 w 2236915"/>
                <a:gd name="connsiteY209" fmla="*/ 2773680 h 3063580"/>
                <a:gd name="connsiteX210" fmla="*/ 1444435 w 2236915"/>
                <a:gd name="connsiteY210" fmla="*/ 2809240 h 3063580"/>
                <a:gd name="connsiteX211" fmla="*/ 1439355 w 2236915"/>
                <a:gd name="connsiteY211" fmla="*/ 2829560 h 3063580"/>
                <a:gd name="connsiteX212" fmla="*/ 1434275 w 2236915"/>
                <a:gd name="connsiteY212" fmla="*/ 2860040 h 3063580"/>
                <a:gd name="connsiteX213" fmla="*/ 1413955 w 2236915"/>
                <a:gd name="connsiteY213" fmla="*/ 2865120 h 3063580"/>
                <a:gd name="connsiteX214" fmla="*/ 1398715 w 2236915"/>
                <a:gd name="connsiteY214" fmla="*/ 2870200 h 3063580"/>
                <a:gd name="connsiteX215" fmla="*/ 1363155 w 2236915"/>
                <a:gd name="connsiteY215" fmla="*/ 2854960 h 3063580"/>
                <a:gd name="connsiteX216" fmla="*/ 1337755 w 2236915"/>
                <a:gd name="connsiteY216" fmla="*/ 2844800 h 3063580"/>
                <a:gd name="connsiteX217" fmla="*/ 1307275 w 2236915"/>
                <a:gd name="connsiteY217" fmla="*/ 2854960 h 3063580"/>
                <a:gd name="connsiteX218" fmla="*/ 1281875 w 2236915"/>
                <a:gd name="connsiteY218" fmla="*/ 2865120 h 3063580"/>
                <a:gd name="connsiteX219" fmla="*/ 1210755 w 2236915"/>
                <a:gd name="connsiteY219" fmla="*/ 2875280 h 3063580"/>
                <a:gd name="connsiteX220" fmla="*/ 1185355 w 2236915"/>
                <a:gd name="connsiteY220" fmla="*/ 2956560 h 3063580"/>
                <a:gd name="connsiteX221" fmla="*/ 1170115 w 2236915"/>
                <a:gd name="connsiteY221" fmla="*/ 2966720 h 3063580"/>
                <a:gd name="connsiteX222" fmla="*/ 1159955 w 2236915"/>
                <a:gd name="connsiteY222" fmla="*/ 2915920 h 3063580"/>
                <a:gd name="connsiteX223" fmla="*/ 1165035 w 2236915"/>
                <a:gd name="connsiteY223" fmla="*/ 2895600 h 3063580"/>
                <a:gd name="connsiteX224" fmla="*/ 1225995 w 2236915"/>
                <a:gd name="connsiteY224" fmla="*/ 2870200 h 3063580"/>
                <a:gd name="connsiteX225" fmla="*/ 1236155 w 2236915"/>
                <a:gd name="connsiteY225" fmla="*/ 2854960 h 3063580"/>
                <a:gd name="connsiteX226" fmla="*/ 1225995 w 2236915"/>
                <a:gd name="connsiteY226" fmla="*/ 2819400 h 3063580"/>
                <a:gd name="connsiteX227" fmla="*/ 1231075 w 2236915"/>
                <a:gd name="connsiteY227" fmla="*/ 2778760 h 3063580"/>
                <a:gd name="connsiteX228" fmla="*/ 1241235 w 2236915"/>
                <a:gd name="connsiteY228" fmla="*/ 2763520 h 3063580"/>
                <a:gd name="connsiteX229" fmla="*/ 1220915 w 2236915"/>
                <a:gd name="connsiteY229" fmla="*/ 2743200 h 3063580"/>
                <a:gd name="connsiteX230" fmla="*/ 1185355 w 2236915"/>
                <a:gd name="connsiteY230" fmla="*/ 2753360 h 3063580"/>
                <a:gd name="connsiteX231" fmla="*/ 1165035 w 2236915"/>
                <a:gd name="connsiteY231" fmla="*/ 2763520 h 3063580"/>
                <a:gd name="connsiteX232" fmla="*/ 1144715 w 2236915"/>
                <a:gd name="connsiteY232" fmla="*/ 2758440 h 3063580"/>
                <a:gd name="connsiteX233" fmla="*/ 1129475 w 2236915"/>
                <a:gd name="connsiteY233" fmla="*/ 2722880 h 3063580"/>
                <a:gd name="connsiteX234" fmla="*/ 1109155 w 2236915"/>
                <a:gd name="connsiteY234" fmla="*/ 2712720 h 3063580"/>
                <a:gd name="connsiteX235" fmla="*/ 1119315 w 2236915"/>
                <a:gd name="connsiteY235" fmla="*/ 2682240 h 3063580"/>
                <a:gd name="connsiteX236" fmla="*/ 1109155 w 2236915"/>
                <a:gd name="connsiteY236" fmla="*/ 2672080 h 3063580"/>
                <a:gd name="connsiteX237" fmla="*/ 1093915 w 2236915"/>
                <a:gd name="connsiteY237" fmla="*/ 2692400 h 3063580"/>
                <a:gd name="connsiteX238" fmla="*/ 1088835 w 2236915"/>
                <a:gd name="connsiteY238" fmla="*/ 2722880 h 3063580"/>
                <a:gd name="connsiteX239" fmla="*/ 1083755 w 2236915"/>
                <a:gd name="connsiteY239" fmla="*/ 2707640 h 3063580"/>
                <a:gd name="connsiteX240" fmla="*/ 1058355 w 2236915"/>
                <a:gd name="connsiteY240" fmla="*/ 2672080 h 3063580"/>
                <a:gd name="connsiteX241" fmla="*/ 1027875 w 2236915"/>
                <a:gd name="connsiteY241" fmla="*/ 2692400 h 3063580"/>
                <a:gd name="connsiteX242" fmla="*/ 1032955 w 2236915"/>
                <a:gd name="connsiteY242" fmla="*/ 2707640 h 3063580"/>
                <a:gd name="connsiteX243" fmla="*/ 1058355 w 2236915"/>
                <a:gd name="connsiteY243" fmla="*/ 2727960 h 3063580"/>
                <a:gd name="connsiteX244" fmla="*/ 1063435 w 2236915"/>
                <a:gd name="connsiteY244" fmla="*/ 2743200 h 3063580"/>
                <a:gd name="connsiteX245" fmla="*/ 1048195 w 2236915"/>
                <a:gd name="connsiteY245" fmla="*/ 2753360 h 3063580"/>
                <a:gd name="connsiteX246" fmla="*/ 1032955 w 2236915"/>
                <a:gd name="connsiteY246" fmla="*/ 2773680 h 3063580"/>
                <a:gd name="connsiteX247" fmla="*/ 1048195 w 2236915"/>
                <a:gd name="connsiteY247" fmla="*/ 2788920 h 3063580"/>
                <a:gd name="connsiteX248" fmla="*/ 1043115 w 2236915"/>
                <a:gd name="connsiteY248" fmla="*/ 2809240 h 3063580"/>
                <a:gd name="connsiteX249" fmla="*/ 1017715 w 2236915"/>
                <a:gd name="connsiteY249" fmla="*/ 2834640 h 3063580"/>
                <a:gd name="connsiteX250" fmla="*/ 1053275 w 2236915"/>
                <a:gd name="connsiteY250" fmla="*/ 2865120 h 3063580"/>
                <a:gd name="connsiteX251" fmla="*/ 1043115 w 2236915"/>
                <a:gd name="connsiteY251" fmla="*/ 2936240 h 3063580"/>
                <a:gd name="connsiteX252" fmla="*/ 1038035 w 2236915"/>
                <a:gd name="connsiteY252" fmla="*/ 2951480 h 3063580"/>
                <a:gd name="connsiteX253" fmla="*/ 1007555 w 2236915"/>
                <a:gd name="connsiteY253" fmla="*/ 2971800 h 3063580"/>
                <a:gd name="connsiteX254" fmla="*/ 977075 w 2236915"/>
                <a:gd name="connsiteY254" fmla="*/ 2997200 h 3063580"/>
                <a:gd name="connsiteX255" fmla="*/ 971995 w 2236915"/>
                <a:gd name="connsiteY255" fmla="*/ 3017520 h 3063580"/>
                <a:gd name="connsiteX256" fmla="*/ 961835 w 2236915"/>
                <a:gd name="connsiteY256" fmla="*/ 3048000 h 3063580"/>
                <a:gd name="connsiteX257" fmla="*/ 966915 w 2236915"/>
                <a:gd name="connsiteY257" fmla="*/ 3063240 h 3063580"/>
                <a:gd name="connsiteX258" fmla="*/ 941515 w 2236915"/>
                <a:gd name="connsiteY258" fmla="*/ 3053080 h 3063580"/>
                <a:gd name="connsiteX259" fmla="*/ 890715 w 2236915"/>
                <a:gd name="connsiteY259" fmla="*/ 3042920 h 3063580"/>
                <a:gd name="connsiteX260" fmla="*/ 860235 w 2236915"/>
                <a:gd name="connsiteY260" fmla="*/ 3022600 h 3063580"/>
                <a:gd name="connsiteX261" fmla="*/ 850075 w 2236915"/>
                <a:gd name="connsiteY261" fmla="*/ 3007360 h 3063580"/>
                <a:gd name="connsiteX262" fmla="*/ 794195 w 2236915"/>
                <a:gd name="connsiteY262" fmla="*/ 3002280 h 3063580"/>
                <a:gd name="connsiteX263" fmla="*/ 789115 w 2236915"/>
                <a:gd name="connsiteY263" fmla="*/ 2981960 h 3063580"/>
                <a:gd name="connsiteX264" fmla="*/ 784035 w 2236915"/>
                <a:gd name="connsiteY264" fmla="*/ 2956560 h 3063580"/>
                <a:gd name="connsiteX265" fmla="*/ 768795 w 2236915"/>
                <a:gd name="connsiteY265" fmla="*/ 2951480 h 3063580"/>
                <a:gd name="connsiteX266" fmla="*/ 743395 w 2236915"/>
                <a:gd name="connsiteY266" fmla="*/ 2946400 h 3063580"/>
                <a:gd name="connsiteX267" fmla="*/ 748475 w 2236915"/>
                <a:gd name="connsiteY267" fmla="*/ 2885440 h 3063580"/>
                <a:gd name="connsiteX268" fmla="*/ 743395 w 2236915"/>
                <a:gd name="connsiteY268" fmla="*/ 2865120 h 3063580"/>
                <a:gd name="connsiteX269" fmla="*/ 702755 w 2236915"/>
                <a:gd name="connsiteY269" fmla="*/ 2849880 h 3063580"/>
                <a:gd name="connsiteX270" fmla="*/ 707835 w 2236915"/>
                <a:gd name="connsiteY270" fmla="*/ 2809240 h 3063580"/>
                <a:gd name="connsiteX271" fmla="*/ 717995 w 2236915"/>
                <a:gd name="connsiteY271" fmla="*/ 2794000 h 3063580"/>
                <a:gd name="connsiteX272" fmla="*/ 687515 w 2236915"/>
                <a:gd name="connsiteY272" fmla="*/ 2768600 h 3063580"/>
                <a:gd name="connsiteX273" fmla="*/ 646875 w 2236915"/>
                <a:gd name="connsiteY273" fmla="*/ 2794000 h 3063580"/>
                <a:gd name="connsiteX274" fmla="*/ 631635 w 2236915"/>
                <a:gd name="connsiteY274" fmla="*/ 2778760 h 3063580"/>
                <a:gd name="connsiteX275" fmla="*/ 646875 w 2236915"/>
                <a:gd name="connsiteY275" fmla="*/ 2773680 h 3063580"/>
                <a:gd name="connsiteX276" fmla="*/ 677355 w 2236915"/>
                <a:gd name="connsiteY276" fmla="*/ 2768600 h 3063580"/>
                <a:gd name="connsiteX277" fmla="*/ 662115 w 2236915"/>
                <a:gd name="connsiteY277" fmla="*/ 2753360 h 3063580"/>
                <a:gd name="connsiteX278" fmla="*/ 601155 w 2236915"/>
                <a:gd name="connsiteY278" fmla="*/ 2748280 h 3063580"/>
                <a:gd name="connsiteX279" fmla="*/ 555435 w 2236915"/>
                <a:gd name="connsiteY279" fmla="*/ 2733040 h 3063580"/>
                <a:gd name="connsiteX280" fmla="*/ 530035 w 2236915"/>
                <a:gd name="connsiteY280" fmla="*/ 2702560 h 3063580"/>
                <a:gd name="connsiteX281" fmla="*/ 499555 w 2236915"/>
                <a:gd name="connsiteY281" fmla="*/ 2697480 h 3063580"/>
                <a:gd name="connsiteX282" fmla="*/ 484315 w 2236915"/>
                <a:gd name="connsiteY282" fmla="*/ 2692400 h 3063580"/>
                <a:gd name="connsiteX283" fmla="*/ 443675 w 2236915"/>
                <a:gd name="connsiteY283" fmla="*/ 2687320 h 3063580"/>
                <a:gd name="connsiteX284" fmla="*/ 428435 w 2236915"/>
                <a:gd name="connsiteY284" fmla="*/ 2677160 h 3063580"/>
                <a:gd name="connsiteX285" fmla="*/ 408115 w 2236915"/>
                <a:gd name="connsiteY285" fmla="*/ 2672080 h 3063580"/>
                <a:gd name="connsiteX286" fmla="*/ 347155 w 2236915"/>
                <a:gd name="connsiteY286" fmla="*/ 2661920 h 3063580"/>
                <a:gd name="connsiteX287" fmla="*/ 342075 w 2236915"/>
                <a:gd name="connsiteY287" fmla="*/ 2646680 h 3063580"/>
                <a:gd name="connsiteX288" fmla="*/ 336995 w 2236915"/>
                <a:gd name="connsiteY288" fmla="*/ 2626360 h 3063580"/>
                <a:gd name="connsiteX289" fmla="*/ 291275 w 2236915"/>
                <a:gd name="connsiteY289" fmla="*/ 2585720 h 3063580"/>
                <a:gd name="connsiteX290" fmla="*/ 270955 w 2236915"/>
                <a:gd name="connsiteY290" fmla="*/ 2555240 h 3063580"/>
                <a:gd name="connsiteX291" fmla="*/ 240475 w 2236915"/>
                <a:gd name="connsiteY291" fmla="*/ 2519680 h 3063580"/>
                <a:gd name="connsiteX292" fmla="*/ 230315 w 2236915"/>
                <a:gd name="connsiteY292" fmla="*/ 2489200 h 3063580"/>
                <a:gd name="connsiteX293" fmla="*/ 220155 w 2236915"/>
                <a:gd name="connsiteY293" fmla="*/ 2438400 h 3063580"/>
                <a:gd name="connsiteX294" fmla="*/ 209995 w 2236915"/>
                <a:gd name="connsiteY294" fmla="*/ 2418080 h 3063580"/>
                <a:gd name="connsiteX295" fmla="*/ 159195 w 2236915"/>
                <a:gd name="connsiteY295" fmla="*/ 2413000 h 3063580"/>
                <a:gd name="connsiteX296" fmla="*/ 149035 w 2236915"/>
                <a:gd name="connsiteY296" fmla="*/ 2387600 h 3063580"/>
                <a:gd name="connsiteX297" fmla="*/ 138875 w 2236915"/>
                <a:gd name="connsiteY297" fmla="*/ 2357120 h 3063580"/>
                <a:gd name="connsiteX298" fmla="*/ 108395 w 2236915"/>
                <a:gd name="connsiteY298" fmla="*/ 2326640 h 3063580"/>
                <a:gd name="connsiteX299" fmla="*/ 113475 w 2236915"/>
                <a:gd name="connsiteY299" fmla="*/ 2296160 h 3063580"/>
                <a:gd name="connsiteX300" fmla="*/ 128715 w 2236915"/>
                <a:gd name="connsiteY300" fmla="*/ 2286000 h 3063580"/>
                <a:gd name="connsiteX301" fmla="*/ 138875 w 2236915"/>
                <a:gd name="connsiteY301" fmla="*/ 2270760 h 3063580"/>
                <a:gd name="connsiteX302" fmla="*/ 108395 w 2236915"/>
                <a:gd name="connsiteY302" fmla="*/ 2260600 h 3063580"/>
                <a:gd name="connsiteX303" fmla="*/ 103315 w 2236915"/>
                <a:gd name="connsiteY303" fmla="*/ 2209800 h 3063580"/>
                <a:gd name="connsiteX304" fmla="*/ 72835 w 2236915"/>
                <a:gd name="connsiteY304" fmla="*/ 2204720 h 3063580"/>
                <a:gd name="connsiteX305" fmla="*/ 37275 w 2236915"/>
                <a:gd name="connsiteY305" fmla="*/ 2189480 h 3063580"/>
                <a:gd name="connsiteX306" fmla="*/ 16955 w 2236915"/>
                <a:gd name="connsiteY306" fmla="*/ 2184400 h 3063580"/>
                <a:gd name="connsiteX307" fmla="*/ 1715 w 2236915"/>
                <a:gd name="connsiteY307" fmla="*/ 2174240 h 3063580"/>
                <a:gd name="connsiteX308" fmla="*/ 27115 w 2236915"/>
                <a:gd name="connsiteY308" fmla="*/ 2148840 h 3063580"/>
                <a:gd name="connsiteX309" fmla="*/ 42355 w 2236915"/>
                <a:gd name="connsiteY309" fmla="*/ 2133600 h 3063580"/>
                <a:gd name="connsiteX310" fmla="*/ 47435 w 2236915"/>
                <a:gd name="connsiteY310" fmla="*/ 2118360 h 3063580"/>
                <a:gd name="connsiteX311" fmla="*/ 57595 w 2236915"/>
                <a:gd name="connsiteY311" fmla="*/ 2082800 h 3063580"/>
                <a:gd name="connsiteX312" fmla="*/ 93155 w 2236915"/>
                <a:gd name="connsiteY312" fmla="*/ 2047240 h 3063580"/>
                <a:gd name="connsiteX313" fmla="*/ 128715 w 2236915"/>
                <a:gd name="connsiteY313" fmla="*/ 2016760 h 3063580"/>
                <a:gd name="connsiteX314" fmla="*/ 133795 w 2236915"/>
                <a:gd name="connsiteY314" fmla="*/ 2001520 h 3063580"/>
                <a:gd name="connsiteX315" fmla="*/ 149035 w 2236915"/>
                <a:gd name="connsiteY315" fmla="*/ 1991360 h 3063580"/>
                <a:gd name="connsiteX316" fmla="*/ 164275 w 2236915"/>
                <a:gd name="connsiteY316" fmla="*/ 1976120 h 3063580"/>
                <a:gd name="connsiteX317" fmla="*/ 179515 w 2236915"/>
                <a:gd name="connsiteY317" fmla="*/ 1940560 h 3063580"/>
                <a:gd name="connsiteX318" fmla="*/ 199835 w 2236915"/>
                <a:gd name="connsiteY318" fmla="*/ 1930400 h 3063580"/>
                <a:gd name="connsiteX319" fmla="*/ 215075 w 2236915"/>
                <a:gd name="connsiteY319" fmla="*/ 1915160 h 3063580"/>
                <a:gd name="connsiteX320" fmla="*/ 225235 w 2236915"/>
                <a:gd name="connsiteY320" fmla="*/ 1930400 h 3063580"/>
                <a:gd name="connsiteX321" fmla="*/ 245555 w 2236915"/>
                <a:gd name="connsiteY321" fmla="*/ 1976120 h 3063580"/>
                <a:gd name="connsiteX322" fmla="*/ 281115 w 2236915"/>
                <a:gd name="connsiteY322" fmla="*/ 1971040 h 3063580"/>
                <a:gd name="connsiteX323" fmla="*/ 301435 w 2236915"/>
                <a:gd name="connsiteY323" fmla="*/ 1960880 h 3063580"/>
                <a:gd name="connsiteX324" fmla="*/ 377635 w 2236915"/>
                <a:gd name="connsiteY324" fmla="*/ 1965960 h 3063580"/>
                <a:gd name="connsiteX325" fmla="*/ 484315 w 2236915"/>
                <a:gd name="connsiteY325" fmla="*/ 1960880 h 3063580"/>
                <a:gd name="connsiteX326" fmla="*/ 499555 w 2236915"/>
                <a:gd name="connsiteY326" fmla="*/ 1955800 h 3063580"/>
                <a:gd name="connsiteX327" fmla="*/ 524955 w 2236915"/>
                <a:gd name="connsiteY327" fmla="*/ 1950720 h 3063580"/>
                <a:gd name="connsiteX328" fmla="*/ 545275 w 2236915"/>
                <a:gd name="connsiteY328" fmla="*/ 1915160 h 3063580"/>
                <a:gd name="connsiteX329" fmla="*/ 565595 w 2236915"/>
                <a:gd name="connsiteY329" fmla="*/ 1899920 h 3063580"/>
                <a:gd name="connsiteX330" fmla="*/ 570675 w 2236915"/>
                <a:gd name="connsiteY330" fmla="*/ 1884680 h 3063580"/>
                <a:gd name="connsiteX331" fmla="*/ 606235 w 2236915"/>
                <a:gd name="connsiteY331" fmla="*/ 1864360 h 3063580"/>
                <a:gd name="connsiteX332" fmla="*/ 621475 w 2236915"/>
                <a:gd name="connsiteY332" fmla="*/ 1823720 h 3063580"/>
                <a:gd name="connsiteX333" fmla="*/ 646875 w 2236915"/>
                <a:gd name="connsiteY333" fmla="*/ 1788160 h 3063580"/>
                <a:gd name="connsiteX334" fmla="*/ 662115 w 2236915"/>
                <a:gd name="connsiteY334" fmla="*/ 1772920 h 3063580"/>
                <a:gd name="connsiteX335" fmla="*/ 677355 w 2236915"/>
                <a:gd name="connsiteY335" fmla="*/ 1767840 h 3063580"/>
                <a:gd name="connsiteX336" fmla="*/ 697675 w 2236915"/>
                <a:gd name="connsiteY336" fmla="*/ 1757680 h 3063580"/>
                <a:gd name="connsiteX337" fmla="*/ 728155 w 2236915"/>
                <a:gd name="connsiteY337" fmla="*/ 1752600 h 3063580"/>
                <a:gd name="connsiteX338" fmla="*/ 748475 w 2236915"/>
                <a:gd name="connsiteY338" fmla="*/ 1747520 h 3063580"/>
                <a:gd name="connsiteX339" fmla="*/ 773875 w 2236915"/>
                <a:gd name="connsiteY339" fmla="*/ 1722120 h 3063580"/>
                <a:gd name="connsiteX340" fmla="*/ 804355 w 2236915"/>
                <a:gd name="connsiteY340" fmla="*/ 1686560 h 3063580"/>
                <a:gd name="connsiteX341" fmla="*/ 824675 w 2236915"/>
                <a:gd name="connsiteY341" fmla="*/ 1676400 h 3063580"/>
                <a:gd name="connsiteX342" fmla="*/ 829755 w 2236915"/>
                <a:gd name="connsiteY342" fmla="*/ 1656080 h 3063580"/>
                <a:gd name="connsiteX343" fmla="*/ 834835 w 2236915"/>
                <a:gd name="connsiteY343" fmla="*/ 1579880 h 3063580"/>
                <a:gd name="connsiteX344" fmla="*/ 839915 w 2236915"/>
                <a:gd name="connsiteY344" fmla="*/ 1559560 h 3063580"/>
                <a:gd name="connsiteX345" fmla="*/ 870395 w 2236915"/>
                <a:gd name="connsiteY345" fmla="*/ 1539240 h 3063580"/>
                <a:gd name="connsiteX346" fmla="*/ 911035 w 2236915"/>
                <a:gd name="connsiteY346" fmla="*/ 1534160 h 3063580"/>
                <a:gd name="connsiteX347" fmla="*/ 926275 w 2236915"/>
                <a:gd name="connsiteY347" fmla="*/ 1529080 h 3063580"/>
                <a:gd name="connsiteX348" fmla="*/ 966915 w 2236915"/>
                <a:gd name="connsiteY348" fmla="*/ 1488440 h 3063580"/>
                <a:gd name="connsiteX349" fmla="*/ 951675 w 2236915"/>
                <a:gd name="connsiteY349" fmla="*/ 1452880 h 3063580"/>
                <a:gd name="connsiteX350" fmla="*/ 956755 w 2236915"/>
                <a:gd name="connsiteY350" fmla="*/ 1432560 h 3063580"/>
                <a:gd name="connsiteX351" fmla="*/ 997395 w 2236915"/>
                <a:gd name="connsiteY351" fmla="*/ 1422400 h 3063580"/>
                <a:gd name="connsiteX352" fmla="*/ 1043115 w 2236915"/>
                <a:gd name="connsiteY352" fmla="*/ 1386840 h 3063580"/>
                <a:gd name="connsiteX353" fmla="*/ 1058355 w 2236915"/>
                <a:gd name="connsiteY353" fmla="*/ 1356360 h 3063580"/>
                <a:gd name="connsiteX354" fmla="*/ 1068515 w 2236915"/>
                <a:gd name="connsiteY354" fmla="*/ 1300480 h 3063580"/>
                <a:gd name="connsiteX355" fmla="*/ 1073595 w 2236915"/>
                <a:gd name="connsiteY355" fmla="*/ 1285240 h 3063580"/>
                <a:gd name="connsiteX356" fmla="*/ 1093915 w 2236915"/>
                <a:gd name="connsiteY356" fmla="*/ 1280160 h 3063580"/>
                <a:gd name="connsiteX357" fmla="*/ 1098995 w 2236915"/>
                <a:gd name="connsiteY357" fmla="*/ 1264920 h 3063580"/>
                <a:gd name="connsiteX358" fmla="*/ 1104075 w 2236915"/>
                <a:gd name="connsiteY358" fmla="*/ 1143000 h 3063580"/>
                <a:gd name="connsiteX359" fmla="*/ 1170115 w 2236915"/>
                <a:gd name="connsiteY359" fmla="*/ 1107440 h 3063580"/>
                <a:gd name="connsiteX360" fmla="*/ 1195515 w 2236915"/>
                <a:gd name="connsiteY360" fmla="*/ 1102360 h 3063580"/>
                <a:gd name="connsiteX361" fmla="*/ 1210755 w 2236915"/>
                <a:gd name="connsiteY361" fmla="*/ 1097280 h 3063580"/>
                <a:gd name="connsiteX362" fmla="*/ 1231075 w 2236915"/>
                <a:gd name="connsiteY362" fmla="*/ 1092200 h 3063580"/>
                <a:gd name="connsiteX363" fmla="*/ 1271715 w 2236915"/>
                <a:gd name="connsiteY363" fmla="*/ 1051560 h 306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2236915" h="3063580">
                  <a:moveTo>
                    <a:pt x="1271715" y="1051560"/>
                  </a:moveTo>
                  <a:cubicBezTo>
                    <a:pt x="1270022" y="1037167"/>
                    <a:pt x="1239448" y="1017423"/>
                    <a:pt x="1220915" y="1005840"/>
                  </a:cubicBezTo>
                  <a:cubicBezTo>
                    <a:pt x="1216374" y="1003002"/>
                    <a:pt x="1210755" y="1002453"/>
                    <a:pt x="1205675" y="1000760"/>
                  </a:cubicBezTo>
                  <a:cubicBezTo>
                    <a:pt x="1198902" y="995680"/>
                    <a:pt x="1192928" y="989306"/>
                    <a:pt x="1185355" y="985520"/>
                  </a:cubicBezTo>
                  <a:cubicBezTo>
                    <a:pt x="1163234" y="974460"/>
                    <a:pt x="1158484" y="983421"/>
                    <a:pt x="1134555" y="990600"/>
                  </a:cubicBezTo>
                  <a:cubicBezTo>
                    <a:pt x="1127868" y="992606"/>
                    <a:pt x="1121008" y="993987"/>
                    <a:pt x="1114235" y="995680"/>
                  </a:cubicBezTo>
                  <a:cubicBezTo>
                    <a:pt x="1115928" y="987213"/>
                    <a:pt x="1115808" y="978170"/>
                    <a:pt x="1119315" y="970280"/>
                  </a:cubicBezTo>
                  <a:cubicBezTo>
                    <a:pt x="1122754" y="962543"/>
                    <a:pt x="1130354" y="957311"/>
                    <a:pt x="1134555" y="949960"/>
                  </a:cubicBezTo>
                  <a:cubicBezTo>
                    <a:pt x="1137212" y="945311"/>
                    <a:pt x="1137942" y="939800"/>
                    <a:pt x="1139635" y="934720"/>
                  </a:cubicBezTo>
                  <a:cubicBezTo>
                    <a:pt x="1109155" y="931333"/>
                    <a:pt x="1055633" y="954312"/>
                    <a:pt x="1048195" y="924560"/>
                  </a:cubicBezTo>
                  <a:cubicBezTo>
                    <a:pt x="1046502" y="917787"/>
                    <a:pt x="1045951" y="910620"/>
                    <a:pt x="1043115" y="904240"/>
                  </a:cubicBezTo>
                  <a:cubicBezTo>
                    <a:pt x="1039105" y="895217"/>
                    <a:pt x="1034857" y="885822"/>
                    <a:pt x="1027875" y="878840"/>
                  </a:cubicBezTo>
                  <a:cubicBezTo>
                    <a:pt x="1006595" y="857560"/>
                    <a:pt x="973162" y="858270"/>
                    <a:pt x="946595" y="853440"/>
                  </a:cubicBezTo>
                  <a:cubicBezTo>
                    <a:pt x="944902" y="816187"/>
                    <a:pt x="944489" y="778853"/>
                    <a:pt x="941515" y="741680"/>
                  </a:cubicBezTo>
                  <a:cubicBezTo>
                    <a:pt x="941088" y="736342"/>
                    <a:pt x="935678" y="731741"/>
                    <a:pt x="936435" y="726440"/>
                  </a:cubicBezTo>
                  <a:cubicBezTo>
                    <a:pt x="937506" y="718943"/>
                    <a:pt x="943519" y="713040"/>
                    <a:pt x="946595" y="706120"/>
                  </a:cubicBezTo>
                  <a:cubicBezTo>
                    <a:pt x="950299" y="697787"/>
                    <a:pt x="953368" y="689187"/>
                    <a:pt x="956755" y="680720"/>
                  </a:cubicBezTo>
                  <a:cubicBezTo>
                    <a:pt x="955062" y="636693"/>
                    <a:pt x="956059" y="592481"/>
                    <a:pt x="951675" y="548640"/>
                  </a:cubicBezTo>
                  <a:cubicBezTo>
                    <a:pt x="950907" y="540964"/>
                    <a:pt x="928140" y="518253"/>
                    <a:pt x="946595" y="508000"/>
                  </a:cubicBezTo>
                  <a:cubicBezTo>
                    <a:pt x="958529" y="501370"/>
                    <a:pt x="973688" y="504613"/>
                    <a:pt x="987235" y="502920"/>
                  </a:cubicBezTo>
                  <a:cubicBezTo>
                    <a:pt x="992315" y="499533"/>
                    <a:pt x="996863" y="495165"/>
                    <a:pt x="1002475" y="492760"/>
                  </a:cubicBezTo>
                  <a:cubicBezTo>
                    <a:pt x="1008892" y="490010"/>
                    <a:pt x="1016874" y="491380"/>
                    <a:pt x="1022795" y="487680"/>
                  </a:cubicBezTo>
                  <a:cubicBezTo>
                    <a:pt x="1030918" y="482603"/>
                    <a:pt x="1036342" y="474133"/>
                    <a:pt x="1043115" y="467360"/>
                  </a:cubicBezTo>
                  <a:cubicBezTo>
                    <a:pt x="1047822" y="453238"/>
                    <a:pt x="1047851" y="448697"/>
                    <a:pt x="1058355" y="436880"/>
                  </a:cubicBezTo>
                  <a:cubicBezTo>
                    <a:pt x="1067901" y="426141"/>
                    <a:pt x="1088835" y="406400"/>
                    <a:pt x="1088835" y="406400"/>
                  </a:cubicBezTo>
                  <a:cubicBezTo>
                    <a:pt x="1083755" y="403013"/>
                    <a:pt x="1079485" y="397846"/>
                    <a:pt x="1073595" y="396240"/>
                  </a:cubicBezTo>
                  <a:cubicBezTo>
                    <a:pt x="1060424" y="392648"/>
                    <a:pt x="1045430" y="396705"/>
                    <a:pt x="1032955" y="391160"/>
                  </a:cubicBezTo>
                  <a:cubicBezTo>
                    <a:pt x="1028062" y="388985"/>
                    <a:pt x="1028997" y="381156"/>
                    <a:pt x="1027875" y="375920"/>
                  </a:cubicBezTo>
                  <a:cubicBezTo>
                    <a:pt x="1022554" y="351087"/>
                    <a:pt x="1028778" y="318963"/>
                    <a:pt x="1002475" y="304800"/>
                  </a:cubicBezTo>
                  <a:cubicBezTo>
                    <a:pt x="986417" y="296153"/>
                    <a:pt x="968977" y="290247"/>
                    <a:pt x="951675" y="284480"/>
                  </a:cubicBezTo>
                  <a:cubicBezTo>
                    <a:pt x="946595" y="282787"/>
                    <a:pt x="941224" y="281795"/>
                    <a:pt x="936435" y="279400"/>
                  </a:cubicBezTo>
                  <a:cubicBezTo>
                    <a:pt x="930974" y="276670"/>
                    <a:pt x="926496" y="272269"/>
                    <a:pt x="921195" y="269240"/>
                  </a:cubicBezTo>
                  <a:cubicBezTo>
                    <a:pt x="914620" y="265483"/>
                    <a:pt x="907176" y="263281"/>
                    <a:pt x="900875" y="259080"/>
                  </a:cubicBezTo>
                  <a:cubicBezTo>
                    <a:pt x="889660" y="251603"/>
                    <a:pt x="873825" y="235395"/>
                    <a:pt x="860235" y="228600"/>
                  </a:cubicBezTo>
                  <a:cubicBezTo>
                    <a:pt x="852079" y="224522"/>
                    <a:pt x="843168" y="222144"/>
                    <a:pt x="834835" y="218440"/>
                  </a:cubicBezTo>
                  <a:cubicBezTo>
                    <a:pt x="827915" y="215364"/>
                    <a:pt x="821288" y="211667"/>
                    <a:pt x="814515" y="208280"/>
                  </a:cubicBezTo>
                  <a:cubicBezTo>
                    <a:pt x="812822" y="203200"/>
                    <a:pt x="806222" y="197324"/>
                    <a:pt x="809435" y="193040"/>
                  </a:cubicBezTo>
                  <a:cubicBezTo>
                    <a:pt x="813624" y="187455"/>
                    <a:pt x="823218" y="190411"/>
                    <a:pt x="829755" y="187960"/>
                  </a:cubicBezTo>
                  <a:cubicBezTo>
                    <a:pt x="836846" y="185301"/>
                    <a:pt x="843114" y="180783"/>
                    <a:pt x="850075" y="177800"/>
                  </a:cubicBezTo>
                  <a:cubicBezTo>
                    <a:pt x="854997" y="175691"/>
                    <a:pt x="860235" y="174413"/>
                    <a:pt x="865315" y="172720"/>
                  </a:cubicBezTo>
                  <a:cubicBezTo>
                    <a:pt x="856848" y="171027"/>
                    <a:pt x="848106" y="170370"/>
                    <a:pt x="839915" y="167640"/>
                  </a:cubicBezTo>
                  <a:cubicBezTo>
                    <a:pt x="831633" y="164879"/>
                    <a:pt x="805302" y="157739"/>
                    <a:pt x="824675" y="142240"/>
                  </a:cubicBezTo>
                  <a:cubicBezTo>
                    <a:pt x="830127" y="137879"/>
                    <a:pt x="838149" y="138529"/>
                    <a:pt x="844995" y="137160"/>
                  </a:cubicBezTo>
                  <a:cubicBezTo>
                    <a:pt x="862616" y="133636"/>
                    <a:pt x="893956" y="129440"/>
                    <a:pt x="911035" y="127000"/>
                  </a:cubicBezTo>
                  <a:cubicBezTo>
                    <a:pt x="912728" y="115147"/>
                    <a:pt x="909769" y="101594"/>
                    <a:pt x="916115" y="91440"/>
                  </a:cubicBezTo>
                  <a:cubicBezTo>
                    <a:pt x="919815" y="85519"/>
                    <a:pt x="930373" y="89824"/>
                    <a:pt x="936435" y="86360"/>
                  </a:cubicBezTo>
                  <a:cubicBezTo>
                    <a:pt x="942673" y="82796"/>
                    <a:pt x="946595" y="76200"/>
                    <a:pt x="951675" y="71120"/>
                  </a:cubicBezTo>
                  <a:cubicBezTo>
                    <a:pt x="890720" y="58929"/>
                    <a:pt x="945750" y="71120"/>
                    <a:pt x="1007555" y="71120"/>
                  </a:cubicBezTo>
                  <a:cubicBezTo>
                    <a:pt x="1021207" y="71120"/>
                    <a:pt x="1034648" y="67733"/>
                    <a:pt x="1048195" y="66040"/>
                  </a:cubicBezTo>
                  <a:cubicBezTo>
                    <a:pt x="1043115" y="59267"/>
                    <a:pt x="1037156" y="53071"/>
                    <a:pt x="1032955" y="45720"/>
                  </a:cubicBezTo>
                  <a:cubicBezTo>
                    <a:pt x="1030298" y="41071"/>
                    <a:pt x="1022795" y="32173"/>
                    <a:pt x="1027875" y="30480"/>
                  </a:cubicBezTo>
                  <a:cubicBezTo>
                    <a:pt x="1039234" y="26694"/>
                    <a:pt x="1051582" y="33867"/>
                    <a:pt x="1063435" y="35560"/>
                  </a:cubicBezTo>
                  <a:cubicBezTo>
                    <a:pt x="1068515" y="37253"/>
                    <a:pt x="1074026" y="37983"/>
                    <a:pt x="1078675" y="40640"/>
                  </a:cubicBezTo>
                  <a:cubicBezTo>
                    <a:pt x="1086026" y="44841"/>
                    <a:pt x="1090730" y="57717"/>
                    <a:pt x="1098995" y="55880"/>
                  </a:cubicBezTo>
                  <a:cubicBezTo>
                    <a:pt x="1124869" y="50130"/>
                    <a:pt x="1148911" y="36223"/>
                    <a:pt x="1170115" y="20320"/>
                  </a:cubicBezTo>
                  <a:cubicBezTo>
                    <a:pt x="1194719" y="1867"/>
                    <a:pt x="1182403" y="7757"/>
                    <a:pt x="1205675" y="0"/>
                  </a:cubicBezTo>
                  <a:cubicBezTo>
                    <a:pt x="1209062" y="6773"/>
                    <a:pt x="1210907" y="14570"/>
                    <a:pt x="1215835" y="20320"/>
                  </a:cubicBezTo>
                  <a:cubicBezTo>
                    <a:pt x="1239428" y="47845"/>
                    <a:pt x="1253547" y="33979"/>
                    <a:pt x="1292035" y="30480"/>
                  </a:cubicBezTo>
                  <a:cubicBezTo>
                    <a:pt x="1298808" y="25400"/>
                    <a:pt x="1304025" y="16755"/>
                    <a:pt x="1312355" y="15240"/>
                  </a:cubicBezTo>
                  <a:cubicBezTo>
                    <a:pt x="1368028" y="5118"/>
                    <a:pt x="1341214" y="34026"/>
                    <a:pt x="1358075" y="71120"/>
                  </a:cubicBezTo>
                  <a:cubicBezTo>
                    <a:pt x="1360291" y="75995"/>
                    <a:pt x="1368235" y="74507"/>
                    <a:pt x="1373315" y="76200"/>
                  </a:cubicBezTo>
                  <a:cubicBezTo>
                    <a:pt x="1407349" y="110234"/>
                    <a:pt x="1392073" y="91637"/>
                    <a:pt x="1419035" y="132080"/>
                  </a:cubicBezTo>
                  <a:cubicBezTo>
                    <a:pt x="1422640" y="137488"/>
                    <a:pt x="1441134" y="165840"/>
                    <a:pt x="1444435" y="167640"/>
                  </a:cubicBezTo>
                  <a:cubicBezTo>
                    <a:pt x="1456694" y="174326"/>
                    <a:pt x="1471528" y="174413"/>
                    <a:pt x="1485075" y="177800"/>
                  </a:cubicBezTo>
                  <a:lnTo>
                    <a:pt x="1505395" y="182880"/>
                  </a:lnTo>
                  <a:cubicBezTo>
                    <a:pt x="1515630" y="223822"/>
                    <a:pt x="1501652" y="182720"/>
                    <a:pt x="1530795" y="223520"/>
                  </a:cubicBezTo>
                  <a:cubicBezTo>
                    <a:pt x="1533907" y="227877"/>
                    <a:pt x="1530832" y="236959"/>
                    <a:pt x="1535875" y="238760"/>
                  </a:cubicBezTo>
                  <a:cubicBezTo>
                    <a:pt x="1556850" y="246251"/>
                    <a:pt x="1579902" y="245533"/>
                    <a:pt x="1601915" y="248920"/>
                  </a:cubicBezTo>
                  <a:cubicBezTo>
                    <a:pt x="1603608" y="267547"/>
                    <a:pt x="1599801" y="287535"/>
                    <a:pt x="1606995" y="304800"/>
                  </a:cubicBezTo>
                  <a:cubicBezTo>
                    <a:pt x="1609680" y="311245"/>
                    <a:pt x="1620488" y="308417"/>
                    <a:pt x="1627315" y="309880"/>
                  </a:cubicBezTo>
                  <a:cubicBezTo>
                    <a:pt x="1644200" y="313498"/>
                    <a:pt x="1678115" y="320040"/>
                    <a:pt x="1678115" y="320040"/>
                  </a:cubicBezTo>
                  <a:cubicBezTo>
                    <a:pt x="1702374" y="332170"/>
                    <a:pt x="1698320" y="329493"/>
                    <a:pt x="1723835" y="345440"/>
                  </a:cubicBezTo>
                  <a:cubicBezTo>
                    <a:pt x="1760185" y="368159"/>
                    <a:pt x="1714685" y="341034"/>
                    <a:pt x="1759395" y="370840"/>
                  </a:cubicBezTo>
                  <a:cubicBezTo>
                    <a:pt x="1767610" y="376317"/>
                    <a:pt x="1776328" y="381000"/>
                    <a:pt x="1784795" y="386080"/>
                  </a:cubicBezTo>
                  <a:cubicBezTo>
                    <a:pt x="1791568" y="382693"/>
                    <a:pt x="1800267" y="381738"/>
                    <a:pt x="1805115" y="375920"/>
                  </a:cubicBezTo>
                  <a:cubicBezTo>
                    <a:pt x="1809585" y="370556"/>
                    <a:pt x="1808277" y="362313"/>
                    <a:pt x="1810195" y="355600"/>
                  </a:cubicBezTo>
                  <a:cubicBezTo>
                    <a:pt x="1811666" y="350451"/>
                    <a:pt x="1810097" y="341723"/>
                    <a:pt x="1815275" y="340360"/>
                  </a:cubicBezTo>
                  <a:cubicBezTo>
                    <a:pt x="1844933" y="332555"/>
                    <a:pt x="1876235" y="333587"/>
                    <a:pt x="1906715" y="330200"/>
                  </a:cubicBezTo>
                  <a:cubicBezTo>
                    <a:pt x="1945021" y="317431"/>
                    <a:pt x="1897804" y="334655"/>
                    <a:pt x="1937195" y="314960"/>
                  </a:cubicBezTo>
                  <a:cubicBezTo>
                    <a:pt x="1950918" y="308099"/>
                    <a:pt x="1968867" y="307922"/>
                    <a:pt x="1982915" y="304800"/>
                  </a:cubicBezTo>
                  <a:cubicBezTo>
                    <a:pt x="1988142" y="303638"/>
                    <a:pt x="1993075" y="301413"/>
                    <a:pt x="1998155" y="299720"/>
                  </a:cubicBezTo>
                  <a:cubicBezTo>
                    <a:pt x="2004928" y="301413"/>
                    <a:pt x="2011493" y="304800"/>
                    <a:pt x="2018475" y="304800"/>
                  </a:cubicBezTo>
                  <a:cubicBezTo>
                    <a:pt x="2023830" y="304800"/>
                    <a:pt x="2029431" y="296507"/>
                    <a:pt x="2033715" y="299720"/>
                  </a:cubicBezTo>
                  <a:cubicBezTo>
                    <a:pt x="2039300" y="303909"/>
                    <a:pt x="2036877" y="313327"/>
                    <a:pt x="2038795" y="320040"/>
                  </a:cubicBezTo>
                  <a:cubicBezTo>
                    <a:pt x="2044676" y="340625"/>
                    <a:pt x="2042061" y="333466"/>
                    <a:pt x="2059115" y="350520"/>
                  </a:cubicBezTo>
                  <a:cubicBezTo>
                    <a:pt x="2074355" y="347133"/>
                    <a:pt x="2090871" y="347342"/>
                    <a:pt x="2104835" y="340360"/>
                  </a:cubicBezTo>
                  <a:cubicBezTo>
                    <a:pt x="2109624" y="337965"/>
                    <a:pt x="2115216" y="325877"/>
                    <a:pt x="2109915" y="325120"/>
                  </a:cubicBezTo>
                  <a:cubicBezTo>
                    <a:pt x="2096092" y="323145"/>
                    <a:pt x="2082822" y="331893"/>
                    <a:pt x="2069275" y="335280"/>
                  </a:cubicBezTo>
                  <a:cubicBezTo>
                    <a:pt x="2117463" y="367405"/>
                    <a:pt x="2046013" y="323516"/>
                    <a:pt x="2181035" y="350520"/>
                  </a:cubicBezTo>
                  <a:cubicBezTo>
                    <a:pt x="2186286" y="351570"/>
                    <a:pt x="2183219" y="361256"/>
                    <a:pt x="2186115" y="365760"/>
                  </a:cubicBezTo>
                  <a:cubicBezTo>
                    <a:pt x="2198570" y="385134"/>
                    <a:pt x="2213979" y="402476"/>
                    <a:pt x="2226755" y="421640"/>
                  </a:cubicBezTo>
                  <a:lnTo>
                    <a:pt x="2236915" y="436880"/>
                  </a:lnTo>
                  <a:cubicBezTo>
                    <a:pt x="2233910" y="445895"/>
                    <a:pt x="2230238" y="461366"/>
                    <a:pt x="2221675" y="467360"/>
                  </a:cubicBezTo>
                  <a:cubicBezTo>
                    <a:pt x="2209267" y="476045"/>
                    <a:pt x="2181035" y="487680"/>
                    <a:pt x="2181035" y="487680"/>
                  </a:cubicBezTo>
                  <a:cubicBezTo>
                    <a:pt x="2179342" y="492760"/>
                    <a:pt x="2177254" y="497725"/>
                    <a:pt x="2175955" y="502920"/>
                  </a:cubicBezTo>
                  <a:cubicBezTo>
                    <a:pt x="2173861" y="511297"/>
                    <a:pt x="2173605" y="520129"/>
                    <a:pt x="2170875" y="528320"/>
                  </a:cubicBezTo>
                  <a:cubicBezTo>
                    <a:pt x="2168480" y="535504"/>
                    <a:pt x="2164102" y="541867"/>
                    <a:pt x="2160715" y="548640"/>
                  </a:cubicBezTo>
                  <a:cubicBezTo>
                    <a:pt x="2159022" y="572347"/>
                    <a:pt x="2174975" y="605946"/>
                    <a:pt x="2155635" y="619760"/>
                  </a:cubicBezTo>
                  <a:cubicBezTo>
                    <a:pt x="2116502" y="647712"/>
                    <a:pt x="2011157" y="610547"/>
                    <a:pt x="2069275" y="629920"/>
                  </a:cubicBezTo>
                  <a:cubicBezTo>
                    <a:pt x="2072662" y="636693"/>
                    <a:pt x="2079435" y="642667"/>
                    <a:pt x="2079435" y="650240"/>
                  </a:cubicBezTo>
                  <a:cubicBezTo>
                    <a:pt x="2079435" y="667509"/>
                    <a:pt x="2077544" y="685880"/>
                    <a:pt x="2069275" y="701040"/>
                  </a:cubicBezTo>
                  <a:cubicBezTo>
                    <a:pt x="2065932" y="707169"/>
                    <a:pt x="2055898" y="705389"/>
                    <a:pt x="2048955" y="706120"/>
                  </a:cubicBezTo>
                  <a:cubicBezTo>
                    <a:pt x="2023638" y="708785"/>
                    <a:pt x="1998155" y="709507"/>
                    <a:pt x="1972755" y="711200"/>
                  </a:cubicBezTo>
                  <a:cubicBezTo>
                    <a:pt x="1967675" y="714587"/>
                    <a:pt x="1957515" y="715255"/>
                    <a:pt x="1957515" y="721360"/>
                  </a:cubicBezTo>
                  <a:cubicBezTo>
                    <a:pt x="1957515" y="727465"/>
                    <a:pt x="1967787" y="727971"/>
                    <a:pt x="1972755" y="731520"/>
                  </a:cubicBezTo>
                  <a:cubicBezTo>
                    <a:pt x="1979645" y="736441"/>
                    <a:pt x="1986302" y="741680"/>
                    <a:pt x="1993075" y="746760"/>
                  </a:cubicBezTo>
                  <a:cubicBezTo>
                    <a:pt x="1989688" y="756920"/>
                    <a:pt x="1988116" y="767878"/>
                    <a:pt x="1982915" y="777240"/>
                  </a:cubicBezTo>
                  <a:cubicBezTo>
                    <a:pt x="1979426" y="783520"/>
                    <a:pt x="1971239" y="786242"/>
                    <a:pt x="1967675" y="792480"/>
                  </a:cubicBezTo>
                  <a:cubicBezTo>
                    <a:pt x="1964211" y="798542"/>
                    <a:pt x="1964803" y="806176"/>
                    <a:pt x="1962595" y="812800"/>
                  </a:cubicBezTo>
                  <a:cubicBezTo>
                    <a:pt x="1959711" y="821451"/>
                    <a:pt x="1955319" y="829549"/>
                    <a:pt x="1952435" y="838200"/>
                  </a:cubicBezTo>
                  <a:cubicBezTo>
                    <a:pt x="1948537" y="849895"/>
                    <a:pt x="1940248" y="861600"/>
                    <a:pt x="1942275" y="873760"/>
                  </a:cubicBezTo>
                  <a:cubicBezTo>
                    <a:pt x="1943155" y="879042"/>
                    <a:pt x="1952435" y="870373"/>
                    <a:pt x="1957515" y="868680"/>
                  </a:cubicBezTo>
                  <a:cubicBezTo>
                    <a:pt x="1960902" y="861907"/>
                    <a:pt x="1962320" y="853715"/>
                    <a:pt x="1967675" y="848360"/>
                  </a:cubicBezTo>
                  <a:cubicBezTo>
                    <a:pt x="1981240" y="834795"/>
                    <a:pt x="1990519" y="847830"/>
                    <a:pt x="1998155" y="858520"/>
                  </a:cubicBezTo>
                  <a:cubicBezTo>
                    <a:pt x="2002557" y="864682"/>
                    <a:pt x="2003467" y="873022"/>
                    <a:pt x="2008315" y="878840"/>
                  </a:cubicBezTo>
                  <a:cubicBezTo>
                    <a:pt x="2019836" y="892665"/>
                    <a:pt x="2038265" y="891452"/>
                    <a:pt x="2054035" y="894080"/>
                  </a:cubicBezTo>
                  <a:cubicBezTo>
                    <a:pt x="2059115" y="897467"/>
                    <a:pt x="2075198" y="902759"/>
                    <a:pt x="2069275" y="904240"/>
                  </a:cubicBezTo>
                  <a:cubicBezTo>
                    <a:pt x="2005993" y="920061"/>
                    <a:pt x="1964216" y="894890"/>
                    <a:pt x="2013395" y="919480"/>
                  </a:cubicBezTo>
                  <a:cubicBezTo>
                    <a:pt x="2018475" y="927947"/>
                    <a:pt x="2025513" y="935513"/>
                    <a:pt x="2028635" y="944880"/>
                  </a:cubicBezTo>
                  <a:cubicBezTo>
                    <a:pt x="2030037" y="949086"/>
                    <a:pt x="2038625" y="1019717"/>
                    <a:pt x="2038795" y="1021080"/>
                  </a:cubicBezTo>
                  <a:cubicBezTo>
                    <a:pt x="2043875" y="1019387"/>
                    <a:pt x="2056430" y="1020789"/>
                    <a:pt x="2054035" y="1016000"/>
                  </a:cubicBezTo>
                  <a:cubicBezTo>
                    <a:pt x="2050913" y="1009755"/>
                    <a:pt x="2040627" y="1009933"/>
                    <a:pt x="2033715" y="1010920"/>
                  </a:cubicBezTo>
                  <a:cubicBezTo>
                    <a:pt x="2004439" y="1015102"/>
                    <a:pt x="1947355" y="1031240"/>
                    <a:pt x="1947355" y="1031240"/>
                  </a:cubicBezTo>
                  <a:cubicBezTo>
                    <a:pt x="1936332" y="1029665"/>
                    <a:pt x="1897350" y="1026955"/>
                    <a:pt x="1886395" y="1016000"/>
                  </a:cubicBezTo>
                  <a:cubicBezTo>
                    <a:pt x="1881458" y="1011063"/>
                    <a:pt x="1883008" y="1002453"/>
                    <a:pt x="1881315" y="995680"/>
                  </a:cubicBezTo>
                  <a:cubicBezTo>
                    <a:pt x="1883008" y="990600"/>
                    <a:pt x="1887152" y="975139"/>
                    <a:pt x="1886395" y="980440"/>
                  </a:cubicBezTo>
                  <a:cubicBezTo>
                    <a:pt x="1879210" y="1030733"/>
                    <a:pt x="1883819" y="1024749"/>
                    <a:pt x="1855915" y="1056640"/>
                  </a:cubicBezTo>
                  <a:cubicBezTo>
                    <a:pt x="1851184" y="1062047"/>
                    <a:pt x="1845755" y="1066800"/>
                    <a:pt x="1840675" y="1071880"/>
                  </a:cubicBezTo>
                  <a:cubicBezTo>
                    <a:pt x="1845755" y="1075267"/>
                    <a:pt x="1852101" y="1077272"/>
                    <a:pt x="1855915" y="1082040"/>
                  </a:cubicBezTo>
                  <a:cubicBezTo>
                    <a:pt x="1859260" y="1086221"/>
                    <a:pt x="1858886" y="1092358"/>
                    <a:pt x="1860995" y="1097280"/>
                  </a:cubicBezTo>
                  <a:cubicBezTo>
                    <a:pt x="1863978" y="1104241"/>
                    <a:pt x="1868760" y="1110416"/>
                    <a:pt x="1871155" y="1117600"/>
                  </a:cubicBezTo>
                  <a:cubicBezTo>
                    <a:pt x="1875571" y="1130847"/>
                    <a:pt x="1871441" y="1148366"/>
                    <a:pt x="1881315" y="1158240"/>
                  </a:cubicBezTo>
                  <a:lnTo>
                    <a:pt x="1911795" y="1188720"/>
                  </a:lnTo>
                  <a:cubicBezTo>
                    <a:pt x="1921754" y="1258430"/>
                    <a:pt x="1914244" y="1198833"/>
                    <a:pt x="1921955" y="1310640"/>
                  </a:cubicBezTo>
                  <a:cubicBezTo>
                    <a:pt x="1923358" y="1330982"/>
                    <a:pt x="1936154" y="1353362"/>
                    <a:pt x="1927035" y="1371600"/>
                  </a:cubicBezTo>
                  <a:cubicBezTo>
                    <a:pt x="1922246" y="1381179"/>
                    <a:pt x="1906134" y="1366229"/>
                    <a:pt x="1896555" y="1361440"/>
                  </a:cubicBezTo>
                  <a:cubicBezTo>
                    <a:pt x="1826684" y="1326505"/>
                    <a:pt x="1892979" y="1350088"/>
                    <a:pt x="1850835" y="1336040"/>
                  </a:cubicBezTo>
                  <a:cubicBezTo>
                    <a:pt x="1845755" y="1337733"/>
                    <a:pt x="1840761" y="1339711"/>
                    <a:pt x="1835595" y="1341120"/>
                  </a:cubicBezTo>
                  <a:cubicBezTo>
                    <a:pt x="1774270" y="1357845"/>
                    <a:pt x="1793839" y="1351346"/>
                    <a:pt x="1708595" y="1356360"/>
                  </a:cubicBezTo>
                  <a:cubicBezTo>
                    <a:pt x="1706902" y="1371600"/>
                    <a:pt x="1706963" y="1387139"/>
                    <a:pt x="1703515" y="1402080"/>
                  </a:cubicBezTo>
                  <a:cubicBezTo>
                    <a:pt x="1701812" y="1409459"/>
                    <a:pt x="1695750" y="1415216"/>
                    <a:pt x="1693355" y="1422400"/>
                  </a:cubicBezTo>
                  <a:cubicBezTo>
                    <a:pt x="1690625" y="1430591"/>
                    <a:pt x="1690148" y="1439371"/>
                    <a:pt x="1688275" y="1447800"/>
                  </a:cubicBezTo>
                  <a:cubicBezTo>
                    <a:pt x="1686760" y="1454616"/>
                    <a:pt x="1684343" y="1461233"/>
                    <a:pt x="1683195" y="1468120"/>
                  </a:cubicBezTo>
                  <a:cubicBezTo>
                    <a:pt x="1674835" y="1518277"/>
                    <a:pt x="1689025" y="1497850"/>
                    <a:pt x="1662875" y="1524000"/>
                  </a:cubicBezTo>
                  <a:cubicBezTo>
                    <a:pt x="1649328" y="1522307"/>
                    <a:pt x="1634911" y="1523990"/>
                    <a:pt x="1622235" y="1518920"/>
                  </a:cubicBezTo>
                  <a:cubicBezTo>
                    <a:pt x="1617263" y="1516931"/>
                    <a:pt x="1632174" y="1513083"/>
                    <a:pt x="1637475" y="1513840"/>
                  </a:cubicBezTo>
                  <a:cubicBezTo>
                    <a:pt x="1644972" y="1514911"/>
                    <a:pt x="1651022" y="1520613"/>
                    <a:pt x="1657795" y="1524000"/>
                  </a:cubicBezTo>
                  <a:cubicBezTo>
                    <a:pt x="1654408" y="1535853"/>
                    <a:pt x="1653538" y="1548738"/>
                    <a:pt x="1647635" y="1559560"/>
                  </a:cubicBezTo>
                  <a:cubicBezTo>
                    <a:pt x="1643048" y="1567969"/>
                    <a:pt x="1633623" y="1572671"/>
                    <a:pt x="1627315" y="1579880"/>
                  </a:cubicBezTo>
                  <a:cubicBezTo>
                    <a:pt x="1621740" y="1586252"/>
                    <a:pt x="1616996" y="1593310"/>
                    <a:pt x="1612075" y="1600200"/>
                  </a:cubicBezTo>
                  <a:cubicBezTo>
                    <a:pt x="1602792" y="1613196"/>
                    <a:pt x="1600511" y="1620797"/>
                    <a:pt x="1586675" y="1630680"/>
                  </a:cubicBezTo>
                  <a:cubicBezTo>
                    <a:pt x="1580513" y="1635082"/>
                    <a:pt x="1573128" y="1637453"/>
                    <a:pt x="1566355" y="1640840"/>
                  </a:cubicBezTo>
                  <a:cubicBezTo>
                    <a:pt x="1559582" y="1649307"/>
                    <a:pt x="1548161" y="1655608"/>
                    <a:pt x="1546035" y="1666240"/>
                  </a:cubicBezTo>
                  <a:cubicBezTo>
                    <a:pt x="1541124" y="1690796"/>
                    <a:pt x="1549045" y="1710830"/>
                    <a:pt x="1556195" y="1732280"/>
                  </a:cubicBezTo>
                  <a:cubicBezTo>
                    <a:pt x="1554502" y="1744133"/>
                    <a:pt x="1552542" y="1755952"/>
                    <a:pt x="1551115" y="1767840"/>
                  </a:cubicBezTo>
                  <a:cubicBezTo>
                    <a:pt x="1547461" y="1798289"/>
                    <a:pt x="1571027" y="1853266"/>
                    <a:pt x="1540955" y="1859280"/>
                  </a:cubicBezTo>
                  <a:lnTo>
                    <a:pt x="1490155" y="1869440"/>
                  </a:lnTo>
                  <a:cubicBezTo>
                    <a:pt x="1495235" y="1874520"/>
                    <a:pt x="1499876" y="1880081"/>
                    <a:pt x="1505395" y="1884680"/>
                  </a:cubicBezTo>
                  <a:cubicBezTo>
                    <a:pt x="1516165" y="1893655"/>
                    <a:pt x="1528533" y="1898789"/>
                    <a:pt x="1540955" y="1905000"/>
                  </a:cubicBezTo>
                  <a:cubicBezTo>
                    <a:pt x="1544342" y="1913467"/>
                    <a:pt x="1547913" y="1921862"/>
                    <a:pt x="1551115" y="1930400"/>
                  </a:cubicBezTo>
                  <a:cubicBezTo>
                    <a:pt x="1552995" y="1935414"/>
                    <a:pt x="1552850" y="1941459"/>
                    <a:pt x="1556195" y="1945640"/>
                  </a:cubicBezTo>
                  <a:cubicBezTo>
                    <a:pt x="1563357" y="1954592"/>
                    <a:pt x="1576635" y="1957533"/>
                    <a:pt x="1586675" y="1960880"/>
                  </a:cubicBezTo>
                  <a:cubicBezTo>
                    <a:pt x="1587230" y="1969754"/>
                    <a:pt x="1598179" y="2046757"/>
                    <a:pt x="1586675" y="2072640"/>
                  </a:cubicBezTo>
                  <a:cubicBezTo>
                    <a:pt x="1583757" y="2079205"/>
                    <a:pt x="1576515" y="2082800"/>
                    <a:pt x="1571435" y="2087880"/>
                  </a:cubicBezTo>
                  <a:cubicBezTo>
                    <a:pt x="1573128" y="2099733"/>
                    <a:pt x="1574167" y="2111699"/>
                    <a:pt x="1576515" y="2123440"/>
                  </a:cubicBezTo>
                  <a:cubicBezTo>
                    <a:pt x="1577565" y="2128691"/>
                    <a:pt x="1580296" y="2133485"/>
                    <a:pt x="1581595" y="2138680"/>
                  </a:cubicBezTo>
                  <a:cubicBezTo>
                    <a:pt x="1583689" y="2147057"/>
                    <a:pt x="1584581" y="2155703"/>
                    <a:pt x="1586675" y="2164080"/>
                  </a:cubicBezTo>
                  <a:cubicBezTo>
                    <a:pt x="1587974" y="2169275"/>
                    <a:pt x="1588327" y="2175206"/>
                    <a:pt x="1591755" y="2179320"/>
                  </a:cubicBezTo>
                  <a:cubicBezTo>
                    <a:pt x="1603584" y="2193515"/>
                    <a:pt x="1612122" y="2194576"/>
                    <a:pt x="1627315" y="2199640"/>
                  </a:cubicBezTo>
                  <a:cubicBezTo>
                    <a:pt x="1625622" y="2221653"/>
                    <a:pt x="1627590" y="2244261"/>
                    <a:pt x="1622235" y="2265680"/>
                  </a:cubicBezTo>
                  <a:cubicBezTo>
                    <a:pt x="1620493" y="2272650"/>
                    <a:pt x="1611594" y="2275401"/>
                    <a:pt x="1606995" y="2280920"/>
                  </a:cubicBezTo>
                  <a:cubicBezTo>
                    <a:pt x="1603086" y="2285610"/>
                    <a:pt x="1601603" y="2292346"/>
                    <a:pt x="1596835" y="2296160"/>
                  </a:cubicBezTo>
                  <a:cubicBezTo>
                    <a:pt x="1592654" y="2299505"/>
                    <a:pt x="1581595" y="2306595"/>
                    <a:pt x="1581595" y="2301240"/>
                  </a:cubicBezTo>
                  <a:cubicBezTo>
                    <a:pt x="1581595" y="2295135"/>
                    <a:pt x="1591867" y="2294629"/>
                    <a:pt x="1596835" y="2291080"/>
                  </a:cubicBezTo>
                  <a:cubicBezTo>
                    <a:pt x="1603725" y="2286159"/>
                    <a:pt x="1610382" y="2280920"/>
                    <a:pt x="1617155" y="2275840"/>
                  </a:cubicBezTo>
                  <a:cubicBezTo>
                    <a:pt x="1652715" y="2279227"/>
                    <a:pt x="1688929" y="2278412"/>
                    <a:pt x="1723835" y="2286000"/>
                  </a:cubicBezTo>
                  <a:cubicBezTo>
                    <a:pt x="1729801" y="2287297"/>
                    <a:pt x="1737658" y="2296356"/>
                    <a:pt x="1733995" y="2301240"/>
                  </a:cubicBezTo>
                  <a:cubicBezTo>
                    <a:pt x="1723484" y="2315254"/>
                    <a:pt x="1696889" y="2326356"/>
                    <a:pt x="1678115" y="2331720"/>
                  </a:cubicBezTo>
                  <a:cubicBezTo>
                    <a:pt x="1671402" y="2333638"/>
                    <a:pt x="1664568" y="2335107"/>
                    <a:pt x="1657795" y="2336800"/>
                  </a:cubicBezTo>
                  <a:cubicBezTo>
                    <a:pt x="1651022" y="2341880"/>
                    <a:pt x="1644655" y="2347553"/>
                    <a:pt x="1637475" y="2352040"/>
                  </a:cubicBezTo>
                  <a:cubicBezTo>
                    <a:pt x="1623127" y="2361008"/>
                    <a:pt x="1616730" y="2362342"/>
                    <a:pt x="1601915" y="2367280"/>
                  </a:cubicBezTo>
                  <a:cubicBezTo>
                    <a:pt x="1596835" y="2372360"/>
                    <a:pt x="1592194" y="2377921"/>
                    <a:pt x="1586675" y="2382520"/>
                  </a:cubicBezTo>
                  <a:cubicBezTo>
                    <a:pt x="1581985" y="2386429"/>
                    <a:pt x="1575455" y="2388085"/>
                    <a:pt x="1571435" y="2392680"/>
                  </a:cubicBezTo>
                  <a:cubicBezTo>
                    <a:pt x="1563394" y="2401870"/>
                    <a:pt x="1551115" y="2423160"/>
                    <a:pt x="1551115" y="2423160"/>
                  </a:cubicBezTo>
                  <a:cubicBezTo>
                    <a:pt x="1549422" y="2429933"/>
                    <a:pt x="1550972" y="2438543"/>
                    <a:pt x="1546035" y="2443480"/>
                  </a:cubicBezTo>
                  <a:cubicBezTo>
                    <a:pt x="1541098" y="2448417"/>
                    <a:pt x="1532591" y="2447347"/>
                    <a:pt x="1525715" y="2448560"/>
                  </a:cubicBezTo>
                  <a:cubicBezTo>
                    <a:pt x="1503782" y="2452431"/>
                    <a:pt x="1481688" y="2455333"/>
                    <a:pt x="1459675" y="2458720"/>
                  </a:cubicBezTo>
                  <a:cubicBezTo>
                    <a:pt x="1424740" y="2482010"/>
                    <a:pt x="1440779" y="2482901"/>
                    <a:pt x="1413955" y="2473960"/>
                  </a:cubicBezTo>
                  <a:cubicBezTo>
                    <a:pt x="1392666" y="2505894"/>
                    <a:pt x="1415119" y="2470849"/>
                    <a:pt x="1393635" y="2509520"/>
                  </a:cubicBezTo>
                  <a:cubicBezTo>
                    <a:pt x="1388840" y="2518151"/>
                    <a:pt x="1383475" y="2526453"/>
                    <a:pt x="1378395" y="2534920"/>
                  </a:cubicBezTo>
                  <a:cubicBezTo>
                    <a:pt x="1381782" y="2540000"/>
                    <a:pt x="1385526" y="2544859"/>
                    <a:pt x="1388555" y="2550160"/>
                  </a:cubicBezTo>
                  <a:cubicBezTo>
                    <a:pt x="1392312" y="2556735"/>
                    <a:pt x="1393360" y="2565125"/>
                    <a:pt x="1398715" y="2570480"/>
                  </a:cubicBezTo>
                  <a:cubicBezTo>
                    <a:pt x="1424063" y="2595828"/>
                    <a:pt x="1429927" y="2587739"/>
                    <a:pt x="1459675" y="2600960"/>
                  </a:cubicBezTo>
                  <a:cubicBezTo>
                    <a:pt x="1465254" y="2603440"/>
                    <a:pt x="1468893" y="2610116"/>
                    <a:pt x="1474915" y="2611120"/>
                  </a:cubicBezTo>
                  <a:cubicBezTo>
                    <a:pt x="1500025" y="2615305"/>
                    <a:pt x="1525715" y="2614507"/>
                    <a:pt x="1551115" y="2616200"/>
                  </a:cubicBezTo>
                  <a:cubicBezTo>
                    <a:pt x="1556195" y="2617893"/>
                    <a:pt x="1562569" y="2617494"/>
                    <a:pt x="1566355" y="2621280"/>
                  </a:cubicBezTo>
                  <a:cubicBezTo>
                    <a:pt x="1580901" y="2635826"/>
                    <a:pt x="1563914" y="2646033"/>
                    <a:pt x="1556195" y="2656840"/>
                  </a:cubicBezTo>
                  <a:cubicBezTo>
                    <a:pt x="1552646" y="2661808"/>
                    <a:pt x="1548765" y="2666619"/>
                    <a:pt x="1546035" y="2672080"/>
                  </a:cubicBezTo>
                  <a:cubicBezTo>
                    <a:pt x="1543640" y="2676869"/>
                    <a:pt x="1544741" y="2683534"/>
                    <a:pt x="1540955" y="2687320"/>
                  </a:cubicBezTo>
                  <a:cubicBezTo>
                    <a:pt x="1528981" y="2699294"/>
                    <a:pt x="1500315" y="2717800"/>
                    <a:pt x="1500315" y="2717800"/>
                  </a:cubicBezTo>
                  <a:cubicBezTo>
                    <a:pt x="1488462" y="2716107"/>
                    <a:pt x="1476496" y="2715068"/>
                    <a:pt x="1464755" y="2712720"/>
                  </a:cubicBezTo>
                  <a:cubicBezTo>
                    <a:pt x="1459504" y="2711670"/>
                    <a:pt x="1451910" y="2712429"/>
                    <a:pt x="1449515" y="2707640"/>
                  </a:cubicBezTo>
                  <a:cubicBezTo>
                    <a:pt x="1447120" y="2702851"/>
                    <a:pt x="1453296" y="2697595"/>
                    <a:pt x="1454595" y="2692400"/>
                  </a:cubicBezTo>
                  <a:cubicBezTo>
                    <a:pt x="1463036" y="2658636"/>
                    <a:pt x="1450307" y="2671684"/>
                    <a:pt x="1479995" y="2656840"/>
                  </a:cubicBezTo>
                  <a:cubicBezTo>
                    <a:pt x="1488462" y="2660227"/>
                    <a:pt x="1501803" y="2658618"/>
                    <a:pt x="1505395" y="2667000"/>
                  </a:cubicBezTo>
                  <a:cubicBezTo>
                    <a:pt x="1514351" y="2687898"/>
                    <a:pt x="1478385" y="2702510"/>
                    <a:pt x="1469835" y="2707640"/>
                  </a:cubicBezTo>
                  <a:cubicBezTo>
                    <a:pt x="1467285" y="2711040"/>
                    <a:pt x="1442967" y="2740940"/>
                    <a:pt x="1444435" y="2748280"/>
                  </a:cubicBezTo>
                  <a:cubicBezTo>
                    <a:pt x="1445485" y="2753531"/>
                    <a:pt x="1454595" y="2751667"/>
                    <a:pt x="1459675" y="2753360"/>
                  </a:cubicBezTo>
                  <a:cubicBezTo>
                    <a:pt x="1466448" y="2751667"/>
                    <a:pt x="1475806" y="2742695"/>
                    <a:pt x="1479995" y="2748280"/>
                  </a:cubicBezTo>
                  <a:cubicBezTo>
                    <a:pt x="1485176" y="2755187"/>
                    <a:pt x="1477947" y="2765595"/>
                    <a:pt x="1474915" y="2773680"/>
                  </a:cubicBezTo>
                  <a:cubicBezTo>
                    <a:pt x="1470273" y="2786059"/>
                    <a:pt x="1452078" y="2801597"/>
                    <a:pt x="1444435" y="2809240"/>
                  </a:cubicBezTo>
                  <a:cubicBezTo>
                    <a:pt x="1442742" y="2816013"/>
                    <a:pt x="1440724" y="2822714"/>
                    <a:pt x="1439355" y="2829560"/>
                  </a:cubicBezTo>
                  <a:cubicBezTo>
                    <a:pt x="1437335" y="2839660"/>
                    <a:pt x="1440262" y="2851658"/>
                    <a:pt x="1434275" y="2860040"/>
                  </a:cubicBezTo>
                  <a:cubicBezTo>
                    <a:pt x="1430217" y="2865721"/>
                    <a:pt x="1420668" y="2863202"/>
                    <a:pt x="1413955" y="2865120"/>
                  </a:cubicBezTo>
                  <a:cubicBezTo>
                    <a:pt x="1408806" y="2866591"/>
                    <a:pt x="1403795" y="2868507"/>
                    <a:pt x="1398715" y="2870200"/>
                  </a:cubicBezTo>
                  <a:cubicBezTo>
                    <a:pt x="1367413" y="2859766"/>
                    <a:pt x="1400819" y="2871700"/>
                    <a:pt x="1363155" y="2854960"/>
                  </a:cubicBezTo>
                  <a:cubicBezTo>
                    <a:pt x="1354822" y="2851256"/>
                    <a:pt x="1346222" y="2848187"/>
                    <a:pt x="1337755" y="2844800"/>
                  </a:cubicBezTo>
                  <a:cubicBezTo>
                    <a:pt x="1327595" y="2848187"/>
                    <a:pt x="1317340" y="2851300"/>
                    <a:pt x="1307275" y="2854960"/>
                  </a:cubicBezTo>
                  <a:cubicBezTo>
                    <a:pt x="1298705" y="2858076"/>
                    <a:pt x="1290609" y="2862500"/>
                    <a:pt x="1281875" y="2865120"/>
                  </a:cubicBezTo>
                  <a:cubicBezTo>
                    <a:pt x="1262846" y="2870829"/>
                    <a:pt x="1227039" y="2873471"/>
                    <a:pt x="1210755" y="2875280"/>
                  </a:cubicBezTo>
                  <a:cubicBezTo>
                    <a:pt x="1203680" y="2917730"/>
                    <a:pt x="1211115" y="2930800"/>
                    <a:pt x="1185355" y="2956560"/>
                  </a:cubicBezTo>
                  <a:cubicBezTo>
                    <a:pt x="1181038" y="2960877"/>
                    <a:pt x="1175195" y="2963333"/>
                    <a:pt x="1170115" y="2966720"/>
                  </a:cubicBezTo>
                  <a:cubicBezTo>
                    <a:pt x="1141053" y="2957033"/>
                    <a:pt x="1152209" y="2966270"/>
                    <a:pt x="1159955" y="2915920"/>
                  </a:cubicBezTo>
                  <a:cubicBezTo>
                    <a:pt x="1161017" y="2909019"/>
                    <a:pt x="1160977" y="2901281"/>
                    <a:pt x="1165035" y="2895600"/>
                  </a:cubicBezTo>
                  <a:cubicBezTo>
                    <a:pt x="1178727" y="2876432"/>
                    <a:pt x="1206496" y="2875075"/>
                    <a:pt x="1225995" y="2870200"/>
                  </a:cubicBezTo>
                  <a:cubicBezTo>
                    <a:pt x="1229382" y="2865120"/>
                    <a:pt x="1235292" y="2861004"/>
                    <a:pt x="1236155" y="2854960"/>
                  </a:cubicBezTo>
                  <a:cubicBezTo>
                    <a:pt x="1236793" y="2850495"/>
                    <a:pt x="1227901" y="2825119"/>
                    <a:pt x="1225995" y="2819400"/>
                  </a:cubicBezTo>
                  <a:cubicBezTo>
                    <a:pt x="1227688" y="2805853"/>
                    <a:pt x="1227483" y="2791931"/>
                    <a:pt x="1231075" y="2778760"/>
                  </a:cubicBezTo>
                  <a:cubicBezTo>
                    <a:pt x="1232681" y="2772870"/>
                    <a:pt x="1240231" y="2769542"/>
                    <a:pt x="1241235" y="2763520"/>
                  </a:cubicBezTo>
                  <a:cubicBezTo>
                    <a:pt x="1244087" y="2746408"/>
                    <a:pt x="1231610" y="2746765"/>
                    <a:pt x="1220915" y="2743200"/>
                  </a:cubicBezTo>
                  <a:cubicBezTo>
                    <a:pt x="1209062" y="2746587"/>
                    <a:pt x="1196940" y="2749147"/>
                    <a:pt x="1185355" y="2753360"/>
                  </a:cubicBezTo>
                  <a:cubicBezTo>
                    <a:pt x="1178238" y="2755948"/>
                    <a:pt x="1172549" y="2762581"/>
                    <a:pt x="1165035" y="2763520"/>
                  </a:cubicBezTo>
                  <a:cubicBezTo>
                    <a:pt x="1158107" y="2764386"/>
                    <a:pt x="1151488" y="2760133"/>
                    <a:pt x="1144715" y="2758440"/>
                  </a:cubicBezTo>
                  <a:cubicBezTo>
                    <a:pt x="1141679" y="2749332"/>
                    <a:pt x="1135752" y="2729157"/>
                    <a:pt x="1129475" y="2722880"/>
                  </a:cubicBezTo>
                  <a:cubicBezTo>
                    <a:pt x="1124120" y="2717525"/>
                    <a:pt x="1115928" y="2716107"/>
                    <a:pt x="1109155" y="2712720"/>
                  </a:cubicBezTo>
                  <a:cubicBezTo>
                    <a:pt x="1112542" y="2702560"/>
                    <a:pt x="1112625" y="2690603"/>
                    <a:pt x="1119315" y="2682240"/>
                  </a:cubicBezTo>
                  <a:cubicBezTo>
                    <a:pt x="1136856" y="2660314"/>
                    <a:pt x="1189724" y="2651938"/>
                    <a:pt x="1109155" y="2672080"/>
                  </a:cubicBezTo>
                  <a:cubicBezTo>
                    <a:pt x="1104075" y="2678853"/>
                    <a:pt x="1097059" y="2684539"/>
                    <a:pt x="1093915" y="2692400"/>
                  </a:cubicBezTo>
                  <a:cubicBezTo>
                    <a:pt x="1090090" y="2701963"/>
                    <a:pt x="1094548" y="2714310"/>
                    <a:pt x="1088835" y="2722880"/>
                  </a:cubicBezTo>
                  <a:cubicBezTo>
                    <a:pt x="1085865" y="2727335"/>
                    <a:pt x="1086725" y="2712095"/>
                    <a:pt x="1083755" y="2707640"/>
                  </a:cubicBezTo>
                  <a:cubicBezTo>
                    <a:pt x="1042565" y="2645856"/>
                    <a:pt x="1093437" y="2742243"/>
                    <a:pt x="1058355" y="2672080"/>
                  </a:cubicBezTo>
                  <a:cubicBezTo>
                    <a:pt x="1046936" y="2675886"/>
                    <a:pt x="1032632" y="2678130"/>
                    <a:pt x="1027875" y="2692400"/>
                  </a:cubicBezTo>
                  <a:cubicBezTo>
                    <a:pt x="1026182" y="2697480"/>
                    <a:pt x="1030560" y="2702851"/>
                    <a:pt x="1032955" y="2707640"/>
                  </a:cubicBezTo>
                  <a:cubicBezTo>
                    <a:pt x="1042146" y="2726022"/>
                    <a:pt x="1040778" y="2722101"/>
                    <a:pt x="1058355" y="2727960"/>
                  </a:cubicBezTo>
                  <a:cubicBezTo>
                    <a:pt x="1060048" y="2733040"/>
                    <a:pt x="1065424" y="2738228"/>
                    <a:pt x="1063435" y="2743200"/>
                  </a:cubicBezTo>
                  <a:cubicBezTo>
                    <a:pt x="1061168" y="2748869"/>
                    <a:pt x="1052512" y="2749043"/>
                    <a:pt x="1048195" y="2753360"/>
                  </a:cubicBezTo>
                  <a:cubicBezTo>
                    <a:pt x="1042208" y="2759347"/>
                    <a:pt x="1038035" y="2766907"/>
                    <a:pt x="1032955" y="2773680"/>
                  </a:cubicBezTo>
                  <a:cubicBezTo>
                    <a:pt x="1038035" y="2778760"/>
                    <a:pt x="1046221" y="2782012"/>
                    <a:pt x="1048195" y="2788920"/>
                  </a:cubicBezTo>
                  <a:cubicBezTo>
                    <a:pt x="1050113" y="2795633"/>
                    <a:pt x="1045865" y="2802823"/>
                    <a:pt x="1043115" y="2809240"/>
                  </a:cubicBezTo>
                  <a:cubicBezTo>
                    <a:pt x="1036342" y="2825044"/>
                    <a:pt x="1031262" y="2825609"/>
                    <a:pt x="1017715" y="2834640"/>
                  </a:cubicBezTo>
                  <a:cubicBezTo>
                    <a:pt x="1025850" y="2840063"/>
                    <a:pt x="1052290" y="2856251"/>
                    <a:pt x="1053275" y="2865120"/>
                  </a:cubicBezTo>
                  <a:cubicBezTo>
                    <a:pt x="1055920" y="2888921"/>
                    <a:pt x="1050688" y="2913522"/>
                    <a:pt x="1043115" y="2936240"/>
                  </a:cubicBezTo>
                  <a:cubicBezTo>
                    <a:pt x="1041422" y="2941320"/>
                    <a:pt x="1041821" y="2947694"/>
                    <a:pt x="1038035" y="2951480"/>
                  </a:cubicBezTo>
                  <a:cubicBezTo>
                    <a:pt x="1029401" y="2960114"/>
                    <a:pt x="1017715" y="2965027"/>
                    <a:pt x="1007555" y="2971800"/>
                  </a:cubicBezTo>
                  <a:cubicBezTo>
                    <a:pt x="986337" y="2985945"/>
                    <a:pt x="996632" y="2977643"/>
                    <a:pt x="977075" y="2997200"/>
                  </a:cubicBezTo>
                  <a:cubicBezTo>
                    <a:pt x="975382" y="3003973"/>
                    <a:pt x="974001" y="3010833"/>
                    <a:pt x="971995" y="3017520"/>
                  </a:cubicBezTo>
                  <a:cubicBezTo>
                    <a:pt x="968918" y="3027778"/>
                    <a:pt x="963018" y="3037356"/>
                    <a:pt x="961835" y="3048000"/>
                  </a:cubicBezTo>
                  <a:cubicBezTo>
                    <a:pt x="961244" y="3053322"/>
                    <a:pt x="972110" y="3061941"/>
                    <a:pt x="966915" y="3063240"/>
                  </a:cubicBezTo>
                  <a:cubicBezTo>
                    <a:pt x="958068" y="3065452"/>
                    <a:pt x="950053" y="3056282"/>
                    <a:pt x="941515" y="3053080"/>
                  </a:cubicBezTo>
                  <a:cubicBezTo>
                    <a:pt x="919690" y="3044896"/>
                    <a:pt x="920900" y="3047232"/>
                    <a:pt x="890715" y="3042920"/>
                  </a:cubicBezTo>
                  <a:cubicBezTo>
                    <a:pt x="880555" y="3036147"/>
                    <a:pt x="867008" y="3032760"/>
                    <a:pt x="860235" y="3022600"/>
                  </a:cubicBezTo>
                  <a:cubicBezTo>
                    <a:pt x="856848" y="3017520"/>
                    <a:pt x="855910" y="3009156"/>
                    <a:pt x="850075" y="3007360"/>
                  </a:cubicBezTo>
                  <a:cubicBezTo>
                    <a:pt x="832199" y="3001860"/>
                    <a:pt x="812822" y="3003973"/>
                    <a:pt x="794195" y="3002280"/>
                  </a:cubicBezTo>
                  <a:cubicBezTo>
                    <a:pt x="792502" y="2995507"/>
                    <a:pt x="790630" y="2988776"/>
                    <a:pt x="789115" y="2981960"/>
                  </a:cubicBezTo>
                  <a:cubicBezTo>
                    <a:pt x="787242" y="2973531"/>
                    <a:pt x="788824" y="2963744"/>
                    <a:pt x="784035" y="2956560"/>
                  </a:cubicBezTo>
                  <a:cubicBezTo>
                    <a:pt x="781065" y="2952105"/>
                    <a:pt x="773990" y="2952779"/>
                    <a:pt x="768795" y="2951480"/>
                  </a:cubicBezTo>
                  <a:cubicBezTo>
                    <a:pt x="760418" y="2949386"/>
                    <a:pt x="751862" y="2948093"/>
                    <a:pt x="743395" y="2946400"/>
                  </a:cubicBezTo>
                  <a:cubicBezTo>
                    <a:pt x="745088" y="2926080"/>
                    <a:pt x="748475" y="2905830"/>
                    <a:pt x="748475" y="2885440"/>
                  </a:cubicBezTo>
                  <a:cubicBezTo>
                    <a:pt x="748475" y="2878458"/>
                    <a:pt x="748332" y="2870057"/>
                    <a:pt x="743395" y="2865120"/>
                  </a:cubicBezTo>
                  <a:cubicBezTo>
                    <a:pt x="740358" y="2862083"/>
                    <a:pt x="710594" y="2852493"/>
                    <a:pt x="702755" y="2849880"/>
                  </a:cubicBezTo>
                  <a:cubicBezTo>
                    <a:pt x="704448" y="2836333"/>
                    <a:pt x="704243" y="2822411"/>
                    <a:pt x="707835" y="2809240"/>
                  </a:cubicBezTo>
                  <a:cubicBezTo>
                    <a:pt x="709441" y="2803350"/>
                    <a:pt x="717995" y="2800105"/>
                    <a:pt x="717995" y="2794000"/>
                  </a:cubicBezTo>
                  <a:cubicBezTo>
                    <a:pt x="717995" y="2770756"/>
                    <a:pt x="702936" y="2772455"/>
                    <a:pt x="687515" y="2768600"/>
                  </a:cubicBezTo>
                  <a:cubicBezTo>
                    <a:pt x="676487" y="2783304"/>
                    <a:pt x="670999" y="2800031"/>
                    <a:pt x="646875" y="2794000"/>
                  </a:cubicBezTo>
                  <a:cubicBezTo>
                    <a:pt x="639905" y="2792258"/>
                    <a:pt x="636715" y="2783840"/>
                    <a:pt x="631635" y="2778760"/>
                  </a:cubicBezTo>
                  <a:cubicBezTo>
                    <a:pt x="636715" y="2777067"/>
                    <a:pt x="641648" y="2774842"/>
                    <a:pt x="646875" y="2773680"/>
                  </a:cubicBezTo>
                  <a:cubicBezTo>
                    <a:pt x="656930" y="2771446"/>
                    <a:pt x="671175" y="2776840"/>
                    <a:pt x="677355" y="2768600"/>
                  </a:cubicBezTo>
                  <a:cubicBezTo>
                    <a:pt x="681666" y="2762853"/>
                    <a:pt x="669057" y="2755211"/>
                    <a:pt x="662115" y="2753360"/>
                  </a:cubicBezTo>
                  <a:cubicBezTo>
                    <a:pt x="642413" y="2748106"/>
                    <a:pt x="621475" y="2749973"/>
                    <a:pt x="601155" y="2748280"/>
                  </a:cubicBezTo>
                  <a:cubicBezTo>
                    <a:pt x="585915" y="2743200"/>
                    <a:pt x="564346" y="2746406"/>
                    <a:pt x="555435" y="2733040"/>
                  </a:cubicBezTo>
                  <a:cubicBezTo>
                    <a:pt x="550037" y="2724944"/>
                    <a:pt x="539299" y="2706677"/>
                    <a:pt x="530035" y="2702560"/>
                  </a:cubicBezTo>
                  <a:cubicBezTo>
                    <a:pt x="520623" y="2698377"/>
                    <a:pt x="509610" y="2699714"/>
                    <a:pt x="499555" y="2697480"/>
                  </a:cubicBezTo>
                  <a:cubicBezTo>
                    <a:pt x="494328" y="2696318"/>
                    <a:pt x="489583" y="2693358"/>
                    <a:pt x="484315" y="2692400"/>
                  </a:cubicBezTo>
                  <a:cubicBezTo>
                    <a:pt x="470883" y="2689958"/>
                    <a:pt x="457222" y="2689013"/>
                    <a:pt x="443675" y="2687320"/>
                  </a:cubicBezTo>
                  <a:cubicBezTo>
                    <a:pt x="438595" y="2683933"/>
                    <a:pt x="434047" y="2679565"/>
                    <a:pt x="428435" y="2677160"/>
                  </a:cubicBezTo>
                  <a:cubicBezTo>
                    <a:pt x="422018" y="2674410"/>
                    <a:pt x="414931" y="2673595"/>
                    <a:pt x="408115" y="2672080"/>
                  </a:cubicBezTo>
                  <a:cubicBezTo>
                    <a:pt x="381373" y="2666137"/>
                    <a:pt x="376841" y="2666161"/>
                    <a:pt x="347155" y="2661920"/>
                  </a:cubicBezTo>
                  <a:cubicBezTo>
                    <a:pt x="345462" y="2656840"/>
                    <a:pt x="343546" y="2651829"/>
                    <a:pt x="342075" y="2646680"/>
                  </a:cubicBezTo>
                  <a:cubicBezTo>
                    <a:pt x="340157" y="2639967"/>
                    <a:pt x="340999" y="2632080"/>
                    <a:pt x="336995" y="2626360"/>
                  </a:cubicBezTo>
                  <a:cubicBezTo>
                    <a:pt x="321771" y="2604612"/>
                    <a:pt x="310153" y="2598305"/>
                    <a:pt x="291275" y="2585720"/>
                  </a:cubicBezTo>
                  <a:cubicBezTo>
                    <a:pt x="280129" y="2541137"/>
                    <a:pt x="296014" y="2585310"/>
                    <a:pt x="270955" y="2555240"/>
                  </a:cubicBezTo>
                  <a:cubicBezTo>
                    <a:pt x="232215" y="2508752"/>
                    <a:pt x="294573" y="2560254"/>
                    <a:pt x="240475" y="2519680"/>
                  </a:cubicBezTo>
                  <a:cubicBezTo>
                    <a:pt x="237088" y="2509520"/>
                    <a:pt x="231830" y="2499802"/>
                    <a:pt x="230315" y="2489200"/>
                  </a:cubicBezTo>
                  <a:cubicBezTo>
                    <a:pt x="227310" y="2468165"/>
                    <a:pt x="227755" y="2456133"/>
                    <a:pt x="220155" y="2438400"/>
                  </a:cubicBezTo>
                  <a:cubicBezTo>
                    <a:pt x="217172" y="2431439"/>
                    <a:pt x="216985" y="2420993"/>
                    <a:pt x="209995" y="2418080"/>
                  </a:cubicBezTo>
                  <a:cubicBezTo>
                    <a:pt x="194286" y="2411535"/>
                    <a:pt x="176128" y="2414693"/>
                    <a:pt x="159195" y="2413000"/>
                  </a:cubicBezTo>
                  <a:cubicBezTo>
                    <a:pt x="155808" y="2404533"/>
                    <a:pt x="152151" y="2396170"/>
                    <a:pt x="149035" y="2387600"/>
                  </a:cubicBezTo>
                  <a:cubicBezTo>
                    <a:pt x="145375" y="2377535"/>
                    <a:pt x="146448" y="2364693"/>
                    <a:pt x="138875" y="2357120"/>
                  </a:cubicBezTo>
                  <a:lnTo>
                    <a:pt x="108395" y="2326640"/>
                  </a:lnTo>
                  <a:cubicBezTo>
                    <a:pt x="110088" y="2316480"/>
                    <a:pt x="108869" y="2305373"/>
                    <a:pt x="113475" y="2296160"/>
                  </a:cubicBezTo>
                  <a:cubicBezTo>
                    <a:pt x="116205" y="2290699"/>
                    <a:pt x="124398" y="2290317"/>
                    <a:pt x="128715" y="2286000"/>
                  </a:cubicBezTo>
                  <a:cubicBezTo>
                    <a:pt x="133032" y="2281683"/>
                    <a:pt x="135488" y="2275840"/>
                    <a:pt x="138875" y="2270760"/>
                  </a:cubicBezTo>
                  <a:cubicBezTo>
                    <a:pt x="128715" y="2267373"/>
                    <a:pt x="116963" y="2267026"/>
                    <a:pt x="108395" y="2260600"/>
                  </a:cubicBezTo>
                  <a:cubicBezTo>
                    <a:pt x="90894" y="2247474"/>
                    <a:pt x="100709" y="2225434"/>
                    <a:pt x="103315" y="2209800"/>
                  </a:cubicBezTo>
                  <a:cubicBezTo>
                    <a:pt x="93155" y="2208107"/>
                    <a:pt x="82890" y="2206954"/>
                    <a:pt x="72835" y="2204720"/>
                  </a:cubicBezTo>
                  <a:cubicBezTo>
                    <a:pt x="52192" y="2200133"/>
                    <a:pt x="59865" y="2197951"/>
                    <a:pt x="37275" y="2189480"/>
                  </a:cubicBezTo>
                  <a:cubicBezTo>
                    <a:pt x="30738" y="2187029"/>
                    <a:pt x="23728" y="2186093"/>
                    <a:pt x="16955" y="2184400"/>
                  </a:cubicBezTo>
                  <a:cubicBezTo>
                    <a:pt x="11875" y="2181013"/>
                    <a:pt x="3646" y="2180032"/>
                    <a:pt x="1715" y="2174240"/>
                  </a:cubicBezTo>
                  <a:cubicBezTo>
                    <a:pt x="-6100" y="2150794"/>
                    <a:pt x="14610" y="2151966"/>
                    <a:pt x="27115" y="2148840"/>
                  </a:cubicBezTo>
                  <a:cubicBezTo>
                    <a:pt x="32195" y="2143760"/>
                    <a:pt x="38370" y="2139578"/>
                    <a:pt x="42355" y="2133600"/>
                  </a:cubicBezTo>
                  <a:cubicBezTo>
                    <a:pt x="45325" y="2129145"/>
                    <a:pt x="45896" y="2123489"/>
                    <a:pt x="47435" y="2118360"/>
                  </a:cubicBezTo>
                  <a:cubicBezTo>
                    <a:pt x="50977" y="2106552"/>
                    <a:pt x="50929" y="2093170"/>
                    <a:pt x="57595" y="2082800"/>
                  </a:cubicBezTo>
                  <a:cubicBezTo>
                    <a:pt x="66660" y="2068699"/>
                    <a:pt x="81302" y="2059093"/>
                    <a:pt x="93155" y="2047240"/>
                  </a:cubicBezTo>
                  <a:cubicBezTo>
                    <a:pt x="114382" y="2026013"/>
                    <a:pt x="102648" y="2036311"/>
                    <a:pt x="128715" y="2016760"/>
                  </a:cubicBezTo>
                  <a:cubicBezTo>
                    <a:pt x="130408" y="2011680"/>
                    <a:pt x="130450" y="2005701"/>
                    <a:pt x="133795" y="2001520"/>
                  </a:cubicBezTo>
                  <a:cubicBezTo>
                    <a:pt x="137609" y="1996752"/>
                    <a:pt x="144345" y="1995269"/>
                    <a:pt x="149035" y="1991360"/>
                  </a:cubicBezTo>
                  <a:cubicBezTo>
                    <a:pt x="154554" y="1986761"/>
                    <a:pt x="159195" y="1981200"/>
                    <a:pt x="164275" y="1976120"/>
                  </a:cubicBezTo>
                  <a:cubicBezTo>
                    <a:pt x="167457" y="1963390"/>
                    <a:pt x="168436" y="1949792"/>
                    <a:pt x="179515" y="1940560"/>
                  </a:cubicBezTo>
                  <a:cubicBezTo>
                    <a:pt x="185333" y="1935712"/>
                    <a:pt x="193673" y="1934802"/>
                    <a:pt x="199835" y="1930400"/>
                  </a:cubicBezTo>
                  <a:cubicBezTo>
                    <a:pt x="205681" y="1926224"/>
                    <a:pt x="209995" y="1920240"/>
                    <a:pt x="215075" y="1915160"/>
                  </a:cubicBezTo>
                  <a:cubicBezTo>
                    <a:pt x="218462" y="1920240"/>
                    <a:pt x="223629" y="1924510"/>
                    <a:pt x="225235" y="1930400"/>
                  </a:cubicBezTo>
                  <a:cubicBezTo>
                    <a:pt x="238447" y="1978843"/>
                    <a:pt x="214435" y="1965747"/>
                    <a:pt x="245555" y="1976120"/>
                  </a:cubicBezTo>
                  <a:cubicBezTo>
                    <a:pt x="257408" y="1974427"/>
                    <a:pt x="269563" y="1974190"/>
                    <a:pt x="281115" y="1971040"/>
                  </a:cubicBezTo>
                  <a:cubicBezTo>
                    <a:pt x="288421" y="1969047"/>
                    <a:pt x="293873" y="1961278"/>
                    <a:pt x="301435" y="1960880"/>
                  </a:cubicBezTo>
                  <a:cubicBezTo>
                    <a:pt x="326856" y="1959542"/>
                    <a:pt x="352235" y="1964267"/>
                    <a:pt x="377635" y="1965960"/>
                  </a:cubicBezTo>
                  <a:cubicBezTo>
                    <a:pt x="413195" y="1964267"/>
                    <a:pt x="448838" y="1963836"/>
                    <a:pt x="484315" y="1960880"/>
                  </a:cubicBezTo>
                  <a:cubicBezTo>
                    <a:pt x="489651" y="1960435"/>
                    <a:pt x="494360" y="1957099"/>
                    <a:pt x="499555" y="1955800"/>
                  </a:cubicBezTo>
                  <a:cubicBezTo>
                    <a:pt x="507932" y="1953706"/>
                    <a:pt x="516488" y="1952413"/>
                    <a:pt x="524955" y="1950720"/>
                  </a:cubicBezTo>
                  <a:cubicBezTo>
                    <a:pt x="563549" y="1924991"/>
                    <a:pt x="516130" y="1961792"/>
                    <a:pt x="545275" y="1915160"/>
                  </a:cubicBezTo>
                  <a:cubicBezTo>
                    <a:pt x="549762" y="1907980"/>
                    <a:pt x="558822" y="1905000"/>
                    <a:pt x="565595" y="1899920"/>
                  </a:cubicBezTo>
                  <a:cubicBezTo>
                    <a:pt x="567288" y="1894840"/>
                    <a:pt x="567247" y="1888794"/>
                    <a:pt x="570675" y="1884680"/>
                  </a:cubicBezTo>
                  <a:cubicBezTo>
                    <a:pt x="582504" y="1870485"/>
                    <a:pt x="591042" y="1869424"/>
                    <a:pt x="606235" y="1864360"/>
                  </a:cubicBezTo>
                  <a:cubicBezTo>
                    <a:pt x="621333" y="1819067"/>
                    <a:pt x="597178" y="1890538"/>
                    <a:pt x="621475" y="1823720"/>
                  </a:cubicBezTo>
                  <a:cubicBezTo>
                    <a:pt x="634555" y="1787751"/>
                    <a:pt x="620862" y="1796831"/>
                    <a:pt x="646875" y="1788160"/>
                  </a:cubicBezTo>
                  <a:cubicBezTo>
                    <a:pt x="651955" y="1783080"/>
                    <a:pt x="656137" y="1776905"/>
                    <a:pt x="662115" y="1772920"/>
                  </a:cubicBezTo>
                  <a:cubicBezTo>
                    <a:pt x="666570" y="1769950"/>
                    <a:pt x="672433" y="1769949"/>
                    <a:pt x="677355" y="1767840"/>
                  </a:cubicBezTo>
                  <a:cubicBezTo>
                    <a:pt x="684316" y="1764857"/>
                    <a:pt x="690422" y="1759856"/>
                    <a:pt x="697675" y="1757680"/>
                  </a:cubicBezTo>
                  <a:cubicBezTo>
                    <a:pt x="707541" y="1754720"/>
                    <a:pt x="718055" y="1754620"/>
                    <a:pt x="728155" y="1752600"/>
                  </a:cubicBezTo>
                  <a:cubicBezTo>
                    <a:pt x="735001" y="1751231"/>
                    <a:pt x="741702" y="1749213"/>
                    <a:pt x="748475" y="1747520"/>
                  </a:cubicBezTo>
                  <a:cubicBezTo>
                    <a:pt x="775568" y="1706880"/>
                    <a:pt x="740008" y="1755987"/>
                    <a:pt x="773875" y="1722120"/>
                  </a:cubicBezTo>
                  <a:cubicBezTo>
                    <a:pt x="791218" y="1704777"/>
                    <a:pt x="785001" y="1700384"/>
                    <a:pt x="804355" y="1686560"/>
                  </a:cubicBezTo>
                  <a:cubicBezTo>
                    <a:pt x="810517" y="1682158"/>
                    <a:pt x="817902" y="1679787"/>
                    <a:pt x="824675" y="1676400"/>
                  </a:cubicBezTo>
                  <a:cubicBezTo>
                    <a:pt x="826368" y="1669627"/>
                    <a:pt x="829024" y="1663023"/>
                    <a:pt x="829755" y="1656080"/>
                  </a:cubicBezTo>
                  <a:cubicBezTo>
                    <a:pt x="832420" y="1630763"/>
                    <a:pt x="832170" y="1605197"/>
                    <a:pt x="834835" y="1579880"/>
                  </a:cubicBezTo>
                  <a:cubicBezTo>
                    <a:pt x="835566" y="1572937"/>
                    <a:pt x="836451" y="1565622"/>
                    <a:pt x="839915" y="1559560"/>
                  </a:cubicBezTo>
                  <a:cubicBezTo>
                    <a:pt x="846983" y="1547191"/>
                    <a:pt x="857253" y="1541629"/>
                    <a:pt x="870395" y="1539240"/>
                  </a:cubicBezTo>
                  <a:cubicBezTo>
                    <a:pt x="883827" y="1536798"/>
                    <a:pt x="897488" y="1535853"/>
                    <a:pt x="911035" y="1534160"/>
                  </a:cubicBezTo>
                  <a:cubicBezTo>
                    <a:pt x="916115" y="1532467"/>
                    <a:pt x="921820" y="1532050"/>
                    <a:pt x="926275" y="1529080"/>
                  </a:cubicBezTo>
                  <a:cubicBezTo>
                    <a:pt x="954411" y="1510323"/>
                    <a:pt x="952666" y="1509813"/>
                    <a:pt x="966915" y="1488440"/>
                  </a:cubicBezTo>
                  <a:cubicBezTo>
                    <a:pt x="964931" y="1484472"/>
                    <a:pt x="951675" y="1460355"/>
                    <a:pt x="951675" y="1452880"/>
                  </a:cubicBezTo>
                  <a:cubicBezTo>
                    <a:pt x="951675" y="1445898"/>
                    <a:pt x="950946" y="1436433"/>
                    <a:pt x="956755" y="1432560"/>
                  </a:cubicBezTo>
                  <a:cubicBezTo>
                    <a:pt x="968373" y="1424814"/>
                    <a:pt x="983848" y="1425787"/>
                    <a:pt x="997395" y="1422400"/>
                  </a:cubicBezTo>
                  <a:cubicBezTo>
                    <a:pt x="1009505" y="1414326"/>
                    <a:pt x="1033565" y="1401165"/>
                    <a:pt x="1043115" y="1386840"/>
                  </a:cubicBezTo>
                  <a:cubicBezTo>
                    <a:pt x="1049416" y="1377389"/>
                    <a:pt x="1053275" y="1366520"/>
                    <a:pt x="1058355" y="1356360"/>
                  </a:cubicBezTo>
                  <a:cubicBezTo>
                    <a:pt x="1062466" y="1327581"/>
                    <a:pt x="1061672" y="1324432"/>
                    <a:pt x="1068515" y="1300480"/>
                  </a:cubicBezTo>
                  <a:cubicBezTo>
                    <a:pt x="1069986" y="1295331"/>
                    <a:pt x="1069414" y="1288585"/>
                    <a:pt x="1073595" y="1285240"/>
                  </a:cubicBezTo>
                  <a:cubicBezTo>
                    <a:pt x="1079047" y="1280879"/>
                    <a:pt x="1087142" y="1281853"/>
                    <a:pt x="1093915" y="1280160"/>
                  </a:cubicBezTo>
                  <a:cubicBezTo>
                    <a:pt x="1095608" y="1275080"/>
                    <a:pt x="1098599" y="1270260"/>
                    <a:pt x="1098995" y="1264920"/>
                  </a:cubicBezTo>
                  <a:cubicBezTo>
                    <a:pt x="1102000" y="1224356"/>
                    <a:pt x="1094832" y="1182611"/>
                    <a:pt x="1104075" y="1143000"/>
                  </a:cubicBezTo>
                  <a:cubicBezTo>
                    <a:pt x="1112300" y="1107751"/>
                    <a:pt x="1145933" y="1111470"/>
                    <a:pt x="1170115" y="1107440"/>
                  </a:cubicBezTo>
                  <a:cubicBezTo>
                    <a:pt x="1178632" y="1106021"/>
                    <a:pt x="1187138" y="1104454"/>
                    <a:pt x="1195515" y="1102360"/>
                  </a:cubicBezTo>
                  <a:cubicBezTo>
                    <a:pt x="1200710" y="1101061"/>
                    <a:pt x="1205606" y="1098751"/>
                    <a:pt x="1210755" y="1097280"/>
                  </a:cubicBezTo>
                  <a:cubicBezTo>
                    <a:pt x="1217468" y="1095362"/>
                    <a:pt x="1224302" y="1093893"/>
                    <a:pt x="1231075" y="1092200"/>
                  </a:cubicBezTo>
                  <a:cubicBezTo>
                    <a:pt x="1243630" y="1067091"/>
                    <a:pt x="1273408" y="1065953"/>
                    <a:pt x="1271715" y="1051560"/>
                  </a:cubicBezTo>
                  <a:close/>
                </a:path>
              </a:pathLst>
            </a:cu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a:extLst>
                <a:ext uri="{FF2B5EF4-FFF2-40B4-BE49-F238E27FC236}">
                  <a16:creationId xmlns:a16="http://schemas.microsoft.com/office/drawing/2014/main" id="{F94C94ED-D609-540F-8452-95106EF07966}"/>
                </a:ext>
              </a:extLst>
            </p:cNvPr>
            <p:cNvSpPr/>
            <p:nvPr/>
          </p:nvSpPr>
          <p:spPr>
            <a:xfrm>
              <a:off x="3127490" y="2833859"/>
              <a:ext cx="2759525" cy="2183696"/>
            </a:xfrm>
            <a:custGeom>
              <a:avLst/>
              <a:gdLst>
                <a:gd name="connsiteX0" fmla="*/ 384 w 2717230"/>
                <a:gd name="connsiteY0" fmla="*/ 144780 h 2179320"/>
                <a:gd name="connsiteX1" fmla="*/ 38484 w 2717230"/>
                <a:gd name="connsiteY1" fmla="*/ 76200 h 2179320"/>
                <a:gd name="connsiteX2" fmla="*/ 53724 w 2717230"/>
                <a:gd name="connsiteY2" fmla="*/ 99060 h 2179320"/>
                <a:gd name="connsiteX3" fmla="*/ 99444 w 2717230"/>
                <a:gd name="connsiteY3" fmla="*/ 76200 h 2179320"/>
                <a:gd name="connsiteX4" fmla="*/ 122304 w 2717230"/>
                <a:gd name="connsiteY4" fmla="*/ 68580 h 2179320"/>
                <a:gd name="connsiteX5" fmla="*/ 145164 w 2717230"/>
                <a:gd name="connsiteY5" fmla="*/ 38100 h 2179320"/>
                <a:gd name="connsiteX6" fmla="*/ 175644 w 2717230"/>
                <a:gd name="connsiteY6" fmla="*/ 53340 h 2179320"/>
                <a:gd name="connsiteX7" fmla="*/ 251844 w 2717230"/>
                <a:gd name="connsiteY7" fmla="*/ 68580 h 2179320"/>
                <a:gd name="connsiteX8" fmla="*/ 282324 w 2717230"/>
                <a:gd name="connsiteY8" fmla="*/ 38100 h 2179320"/>
                <a:gd name="connsiteX9" fmla="*/ 343284 w 2717230"/>
                <a:gd name="connsiteY9" fmla="*/ 60960 h 2179320"/>
                <a:gd name="connsiteX10" fmla="*/ 373764 w 2717230"/>
                <a:gd name="connsiteY10" fmla="*/ 76200 h 2179320"/>
                <a:gd name="connsiteX11" fmla="*/ 457584 w 2717230"/>
                <a:gd name="connsiteY11" fmla="*/ 68580 h 2179320"/>
                <a:gd name="connsiteX12" fmla="*/ 625224 w 2717230"/>
                <a:gd name="connsiteY12" fmla="*/ 60960 h 2179320"/>
                <a:gd name="connsiteX13" fmla="*/ 632844 w 2717230"/>
                <a:gd name="connsiteY13" fmla="*/ 0 h 2179320"/>
                <a:gd name="connsiteX14" fmla="*/ 846204 w 2717230"/>
                <a:gd name="connsiteY14" fmla="*/ 7620 h 2179320"/>
                <a:gd name="connsiteX15" fmla="*/ 869064 w 2717230"/>
                <a:gd name="connsiteY15" fmla="*/ 22860 h 2179320"/>
                <a:gd name="connsiteX16" fmla="*/ 899544 w 2717230"/>
                <a:gd name="connsiteY16" fmla="*/ 30480 h 2179320"/>
                <a:gd name="connsiteX17" fmla="*/ 945264 w 2717230"/>
                <a:gd name="connsiteY17" fmla="*/ 60960 h 2179320"/>
                <a:gd name="connsiteX18" fmla="*/ 975744 w 2717230"/>
                <a:gd name="connsiteY18" fmla="*/ 83820 h 2179320"/>
                <a:gd name="connsiteX19" fmla="*/ 1021464 w 2717230"/>
                <a:gd name="connsiteY19" fmla="*/ 99060 h 2179320"/>
                <a:gd name="connsiteX20" fmla="*/ 1006224 w 2717230"/>
                <a:gd name="connsiteY20" fmla="*/ 121920 h 2179320"/>
                <a:gd name="connsiteX21" fmla="*/ 1013844 w 2717230"/>
                <a:gd name="connsiteY21" fmla="*/ 182880 h 2179320"/>
                <a:gd name="connsiteX22" fmla="*/ 1051944 w 2717230"/>
                <a:gd name="connsiteY22" fmla="*/ 205740 h 2179320"/>
                <a:gd name="connsiteX23" fmla="*/ 1128144 w 2717230"/>
                <a:gd name="connsiteY23" fmla="*/ 251460 h 2179320"/>
                <a:gd name="connsiteX24" fmla="*/ 1158624 w 2717230"/>
                <a:gd name="connsiteY24" fmla="*/ 304800 h 2179320"/>
                <a:gd name="connsiteX25" fmla="*/ 1173864 w 2717230"/>
                <a:gd name="connsiteY25" fmla="*/ 350520 h 2179320"/>
                <a:gd name="connsiteX26" fmla="*/ 1189104 w 2717230"/>
                <a:gd name="connsiteY26" fmla="*/ 381000 h 2179320"/>
                <a:gd name="connsiteX27" fmla="*/ 1250064 w 2717230"/>
                <a:gd name="connsiteY27" fmla="*/ 396240 h 2179320"/>
                <a:gd name="connsiteX28" fmla="*/ 1219584 w 2717230"/>
                <a:gd name="connsiteY28" fmla="*/ 457200 h 2179320"/>
                <a:gd name="connsiteX29" fmla="*/ 1196724 w 2717230"/>
                <a:gd name="connsiteY29" fmla="*/ 472440 h 2179320"/>
                <a:gd name="connsiteX30" fmla="*/ 1189104 w 2717230"/>
                <a:gd name="connsiteY30" fmla="*/ 579120 h 2179320"/>
                <a:gd name="connsiteX31" fmla="*/ 1166244 w 2717230"/>
                <a:gd name="connsiteY31" fmla="*/ 632460 h 2179320"/>
                <a:gd name="connsiteX32" fmla="*/ 1151004 w 2717230"/>
                <a:gd name="connsiteY32" fmla="*/ 662940 h 2179320"/>
                <a:gd name="connsiteX33" fmla="*/ 1196724 w 2717230"/>
                <a:gd name="connsiteY33" fmla="*/ 670560 h 2179320"/>
                <a:gd name="connsiteX34" fmla="*/ 1227204 w 2717230"/>
                <a:gd name="connsiteY34" fmla="*/ 678180 h 2179320"/>
                <a:gd name="connsiteX35" fmla="*/ 1234824 w 2717230"/>
                <a:gd name="connsiteY35" fmla="*/ 701040 h 2179320"/>
                <a:gd name="connsiteX36" fmla="*/ 1250064 w 2717230"/>
                <a:gd name="connsiteY36" fmla="*/ 731520 h 2179320"/>
                <a:gd name="connsiteX37" fmla="*/ 1272924 w 2717230"/>
                <a:gd name="connsiteY37" fmla="*/ 739140 h 2179320"/>
                <a:gd name="connsiteX38" fmla="*/ 1356744 w 2717230"/>
                <a:gd name="connsiteY38" fmla="*/ 746760 h 2179320"/>
                <a:gd name="connsiteX39" fmla="*/ 1425324 w 2717230"/>
                <a:gd name="connsiteY39" fmla="*/ 800100 h 2179320"/>
                <a:gd name="connsiteX40" fmla="*/ 1509144 w 2717230"/>
                <a:gd name="connsiteY40" fmla="*/ 807720 h 2179320"/>
                <a:gd name="connsiteX41" fmla="*/ 1516764 w 2717230"/>
                <a:gd name="connsiteY41" fmla="*/ 830580 h 2179320"/>
                <a:gd name="connsiteX42" fmla="*/ 1562484 w 2717230"/>
                <a:gd name="connsiteY42" fmla="*/ 861060 h 2179320"/>
                <a:gd name="connsiteX43" fmla="*/ 1638684 w 2717230"/>
                <a:gd name="connsiteY43" fmla="*/ 853440 h 2179320"/>
                <a:gd name="connsiteX44" fmla="*/ 1661544 w 2717230"/>
                <a:gd name="connsiteY44" fmla="*/ 845820 h 2179320"/>
                <a:gd name="connsiteX45" fmla="*/ 1707264 w 2717230"/>
                <a:gd name="connsiteY45" fmla="*/ 792480 h 2179320"/>
                <a:gd name="connsiteX46" fmla="*/ 1760604 w 2717230"/>
                <a:gd name="connsiteY46" fmla="*/ 754380 h 2179320"/>
                <a:gd name="connsiteX47" fmla="*/ 1783464 w 2717230"/>
                <a:gd name="connsiteY47" fmla="*/ 746760 h 2179320"/>
                <a:gd name="connsiteX48" fmla="*/ 1806324 w 2717230"/>
                <a:gd name="connsiteY48" fmla="*/ 754380 h 2179320"/>
                <a:gd name="connsiteX49" fmla="*/ 1813944 w 2717230"/>
                <a:gd name="connsiteY49" fmla="*/ 807720 h 2179320"/>
                <a:gd name="connsiteX50" fmla="*/ 1928244 w 2717230"/>
                <a:gd name="connsiteY50" fmla="*/ 777240 h 2179320"/>
                <a:gd name="connsiteX51" fmla="*/ 2004444 w 2717230"/>
                <a:gd name="connsiteY51" fmla="*/ 784860 h 2179320"/>
                <a:gd name="connsiteX52" fmla="*/ 2027304 w 2717230"/>
                <a:gd name="connsiteY52" fmla="*/ 792480 h 2179320"/>
                <a:gd name="connsiteX53" fmla="*/ 2126364 w 2717230"/>
                <a:gd name="connsiteY53" fmla="*/ 784860 h 2179320"/>
                <a:gd name="connsiteX54" fmla="*/ 2248284 w 2717230"/>
                <a:gd name="connsiteY54" fmla="*/ 792480 h 2179320"/>
                <a:gd name="connsiteX55" fmla="*/ 2400684 w 2717230"/>
                <a:gd name="connsiteY55" fmla="*/ 807720 h 2179320"/>
                <a:gd name="connsiteX56" fmla="*/ 2438784 w 2717230"/>
                <a:gd name="connsiteY56" fmla="*/ 853440 h 2179320"/>
                <a:gd name="connsiteX57" fmla="*/ 2454024 w 2717230"/>
                <a:gd name="connsiteY57" fmla="*/ 876300 h 2179320"/>
                <a:gd name="connsiteX58" fmla="*/ 2438784 w 2717230"/>
                <a:gd name="connsiteY58" fmla="*/ 1074420 h 2179320"/>
                <a:gd name="connsiteX59" fmla="*/ 2446404 w 2717230"/>
                <a:gd name="connsiteY59" fmla="*/ 1143000 h 2179320"/>
                <a:gd name="connsiteX60" fmla="*/ 2469264 w 2717230"/>
                <a:gd name="connsiteY60" fmla="*/ 1203960 h 2179320"/>
                <a:gd name="connsiteX61" fmla="*/ 2476884 w 2717230"/>
                <a:gd name="connsiteY61" fmla="*/ 1226820 h 2179320"/>
                <a:gd name="connsiteX62" fmla="*/ 2408304 w 2717230"/>
                <a:gd name="connsiteY62" fmla="*/ 1287780 h 2179320"/>
                <a:gd name="connsiteX63" fmla="*/ 2347344 w 2717230"/>
                <a:gd name="connsiteY63" fmla="*/ 1348740 h 2179320"/>
                <a:gd name="connsiteX64" fmla="*/ 2354964 w 2717230"/>
                <a:gd name="connsiteY64" fmla="*/ 1371600 h 2179320"/>
                <a:gd name="connsiteX65" fmla="*/ 2400684 w 2717230"/>
                <a:gd name="connsiteY65" fmla="*/ 1325880 h 2179320"/>
                <a:gd name="connsiteX66" fmla="*/ 2415924 w 2717230"/>
                <a:gd name="connsiteY66" fmla="*/ 1303020 h 2179320"/>
                <a:gd name="connsiteX67" fmla="*/ 2423544 w 2717230"/>
                <a:gd name="connsiteY67" fmla="*/ 1280160 h 2179320"/>
                <a:gd name="connsiteX68" fmla="*/ 2385444 w 2717230"/>
                <a:gd name="connsiteY68" fmla="*/ 1310640 h 2179320"/>
                <a:gd name="connsiteX69" fmla="*/ 2377824 w 2717230"/>
                <a:gd name="connsiteY69" fmla="*/ 1379220 h 2179320"/>
                <a:gd name="connsiteX70" fmla="*/ 2400684 w 2717230"/>
                <a:gd name="connsiteY70" fmla="*/ 1402080 h 2179320"/>
                <a:gd name="connsiteX71" fmla="*/ 2423544 w 2717230"/>
                <a:gd name="connsiteY71" fmla="*/ 1409700 h 2179320"/>
                <a:gd name="connsiteX72" fmla="*/ 2438784 w 2717230"/>
                <a:gd name="connsiteY72" fmla="*/ 1447800 h 2179320"/>
                <a:gd name="connsiteX73" fmla="*/ 2454024 w 2717230"/>
                <a:gd name="connsiteY73" fmla="*/ 1539240 h 2179320"/>
                <a:gd name="connsiteX74" fmla="*/ 2499744 w 2717230"/>
                <a:gd name="connsiteY74" fmla="*/ 1584960 h 2179320"/>
                <a:gd name="connsiteX75" fmla="*/ 2514984 w 2717230"/>
                <a:gd name="connsiteY75" fmla="*/ 1554480 h 2179320"/>
                <a:gd name="connsiteX76" fmla="*/ 2522604 w 2717230"/>
                <a:gd name="connsiteY76" fmla="*/ 1508760 h 2179320"/>
                <a:gd name="connsiteX77" fmla="*/ 2530224 w 2717230"/>
                <a:gd name="connsiteY77" fmla="*/ 1485900 h 2179320"/>
                <a:gd name="connsiteX78" fmla="*/ 2568324 w 2717230"/>
                <a:gd name="connsiteY78" fmla="*/ 1600200 h 2179320"/>
                <a:gd name="connsiteX79" fmla="*/ 2591184 w 2717230"/>
                <a:gd name="connsiteY79" fmla="*/ 1623060 h 2179320"/>
                <a:gd name="connsiteX80" fmla="*/ 2713104 w 2717230"/>
                <a:gd name="connsiteY80" fmla="*/ 1615440 h 2179320"/>
                <a:gd name="connsiteX81" fmla="*/ 2652144 w 2717230"/>
                <a:gd name="connsiteY81" fmla="*/ 1623060 h 2179320"/>
                <a:gd name="connsiteX82" fmla="*/ 2553084 w 2717230"/>
                <a:gd name="connsiteY82" fmla="*/ 1653540 h 2179320"/>
                <a:gd name="connsiteX83" fmla="*/ 2484504 w 2717230"/>
                <a:gd name="connsiteY83" fmla="*/ 1668780 h 2179320"/>
                <a:gd name="connsiteX84" fmla="*/ 2415924 w 2717230"/>
                <a:gd name="connsiteY84" fmla="*/ 1676400 h 2179320"/>
                <a:gd name="connsiteX85" fmla="*/ 2332104 w 2717230"/>
                <a:gd name="connsiteY85" fmla="*/ 1691640 h 2179320"/>
                <a:gd name="connsiteX86" fmla="*/ 2278764 w 2717230"/>
                <a:gd name="connsiteY86" fmla="*/ 1706880 h 2179320"/>
                <a:gd name="connsiteX87" fmla="*/ 2309244 w 2717230"/>
                <a:gd name="connsiteY87" fmla="*/ 1722120 h 2179320"/>
                <a:gd name="connsiteX88" fmla="*/ 2362584 w 2717230"/>
                <a:gd name="connsiteY88" fmla="*/ 1729740 h 2179320"/>
                <a:gd name="connsiteX89" fmla="*/ 2385444 w 2717230"/>
                <a:gd name="connsiteY89" fmla="*/ 1737360 h 2179320"/>
                <a:gd name="connsiteX90" fmla="*/ 2377824 w 2717230"/>
                <a:gd name="connsiteY90" fmla="*/ 1767840 h 2179320"/>
                <a:gd name="connsiteX91" fmla="*/ 2339724 w 2717230"/>
                <a:gd name="connsiteY91" fmla="*/ 1783080 h 2179320"/>
                <a:gd name="connsiteX92" fmla="*/ 2309244 w 2717230"/>
                <a:gd name="connsiteY92" fmla="*/ 1798320 h 2179320"/>
                <a:gd name="connsiteX93" fmla="*/ 2278764 w 2717230"/>
                <a:gd name="connsiteY93" fmla="*/ 1790700 h 2179320"/>
                <a:gd name="connsiteX94" fmla="*/ 2126364 w 2717230"/>
                <a:gd name="connsiteY94" fmla="*/ 1813560 h 2179320"/>
                <a:gd name="connsiteX95" fmla="*/ 2034924 w 2717230"/>
                <a:gd name="connsiteY95" fmla="*/ 1882140 h 2179320"/>
                <a:gd name="connsiteX96" fmla="*/ 2004444 w 2717230"/>
                <a:gd name="connsiteY96" fmla="*/ 1905000 h 2179320"/>
                <a:gd name="connsiteX97" fmla="*/ 1943484 w 2717230"/>
                <a:gd name="connsiteY97" fmla="*/ 1912620 h 2179320"/>
                <a:gd name="connsiteX98" fmla="*/ 1913004 w 2717230"/>
                <a:gd name="connsiteY98" fmla="*/ 1935480 h 2179320"/>
                <a:gd name="connsiteX99" fmla="*/ 1890144 w 2717230"/>
                <a:gd name="connsiteY99" fmla="*/ 1943100 h 2179320"/>
                <a:gd name="connsiteX100" fmla="*/ 1859664 w 2717230"/>
                <a:gd name="connsiteY100" fmla="*/ 1958340 h 2179320"/>
                <a:gd name="connsiteX101" fmla="*/ 1806324 w 2717230"/>
                <a:gd name="connsiteY101" fmla="*/ 1973580 h 2179320"/>
                <a:gd name="connsiteX102" fmla="*/ 1791084 w 2717230"/>
                <a:gd name="connsiteY102" fmla="*/ 1943100 h 2179320"/>
                <a:gd name="connsiteX103" fmla="*/ 1775844 w 2717230"/>
                <a:gd name="connsiteY103" fmla="*/ 1920240 h 2179320"/>
                <a:gd name="connsiteX104" fmla="*/ 1783464 w 2717230"/>
                <a:gd name="connsiteY104" fmla="*/ 1866900 h 2179320"/>
                <a:gd name="connsiteX105" fmla="*/ 1775844 w 2717230"/>
                <a:gd name="connsiteY105" fmla="*/ 1836420 h 2179320"/>
                <a:gd name="connsiteX106" fmla="*/ 1806324 w 2717230"/>
                <a:gd name="connsiteY106" fmla="*/ 1706880 h 2179320"/>
                <a:gd name="connsiteX107" fmla="*/ 1791084 w 2717230"/>
                <a:gd name="connsiteY107" fmla="*/ 1684020 h 2179320"/>
                <a:gd name="connsiteX108" fmla="*/ 1806324 w 2717230"/>
                <a:gd name="connsiteY108" fmla="*/ 1638300 h 2179320"/>
                <a:gd name="connsiteX109" fmla="*/ 1813944 w 2717230"/>
                <a:gd name="connsiteY109" fmla="*/ 1607820 h 2179320"/>
                <a:gd name="connsiteX110" fmla="*/ 1829184 w 2717230"/>
                <a:gd name="connsiteY110" fmla="*/ 1584960 h 2179320"/>
                <a:gd name="connsiteX111" fmla="*/ 1821564 w 2717230"/>
                <a:gd name="connsiteY111" fmla="*/ 1524000 h 2179320"/>
                <a:gd name="connsiteX112" fmla="*/ 1798704 w 2717230"/>
                <a:gd name="connsiteY112" fmla="*/ 1516380 h 2179320"/>
                <a:gd name="connsiteX113" fmla="*/ 1775844 w 2717230"/>
                <a:gd name="connsiteY113" fmla="*/ 1493520 h 2179320"/>
                <a:gd name="connsiteX114" fmla="*/ 1730124 w 2717230"/>
                <a:gd name="connsiteY114" fmla="*/ 1516380 h 2179320"/>
                <a:gd name="connsiteX115" fmla="*/ 1707264 w 2717230"/>
                <a:gd name="connsiteY115" fmla="*/ 1539240 h 2179320"/>
                <a:gd name="connsiteX116" fmla="*/ 1676784 w 2717230"/>
                <a:gd name="connsiteY116" fmla="*/ 1562100 h 2179320"/>
                <a:gd name="connsiteX117" fmla="*/ 1653924 w 2717230"/>
                <a:gd name="connsiteY117" fmla="*/ 1584960 h 2179320"/>
                <a:gd name="connsiteX118" fmla="*/ 1623444 w 2717230"/>
                <a:gd name="connsiteY118" fmla="*/ 1592580 h 2179320"/>
                <a:gd name="connsiteX119" fmla="*/ 1615824 w 2717230"/>
                <a:gd name="connsiteY119" fmla="*/ 1630680 h 2179320"/>
                <a:gd name="connsiteX120" fmla="*/ 1524384 w 2717230"/>
                <a:gd name="connsiteY120" fmla="*/ 1661160 h 2179320"/>
                <a:gd name="connsiteX121" fmla="*/ 1486284 w 2717230"/>
                <a:gd name="connsiteY121" fmla="*/ 1691640 h 2179320"/>
                <a:gd name="connsiteX122" fmla="*/ 1463424 w 2717230"/>
                <a:gd name="connsiteY122" fmla="*/ 1699260 h 2179320"/>
                <a:gd name="connsiteX123" fmla="*/ 1455804 w 2717230"/>
                <a:gd name="connsiteY123" fmla="*/ 1676400 h 2179320"/>
                <a:gd name="connsiteX124" fmla="*/ 1341504 w 2717230"/>
                <a:gd name="connsiteY124" fmla="*/ 1676400 h 2179320"/>
                <a:gd name="connsiteX125" fmla="*/ 1349124 w 2717230"/>
                <a:gd name="connsiteY125" fmla="*/ 1706880 h 2179320"/>
                <a:gd name="connsiteX126" fmla="*/ 1371984 w 2717230"/>
                <a:gd name="connsiteY126" fmla="*/ 1744980 h 2179320"/>
                <a:gd name="connsiteX127" fmla="*/ 1326264 w 2717230"/>
                <a:gd name="connsiteY127" fmla="*/ 1752600 h 2179320"/>
                <a:gd name="connsiteX128" fmla="*/ 1257684 w 2717230"/>
                <a:gd name="connsiteY128" fmla="*/ 1775460 h 2179320"/>
                <a:gd name="connsiteX129" fmla="*/ 1211964 w 2717230"/>
                <a:gd name="connsiteY129" fmla="*/ 1790700 h 2179320"/>
                <a:gd name="connsiteX130" fmla="*/ 1189104 w 2717230"/>
                <a:gd name="connsiteY130" fmla="*/ 1813560 h 2179320"/>
                <a:gd name="connsiteX131" fmla="*/ 1105284 w 2717230"/>
                <a:gd name="connsiteY131" fmla="*/ 1859280 h 2179320"/>
                <a:gd name="connsiteX132" fmla="*/ 1097664 w 2717230"/>
                <a:gd name="connsiteY132" fmla="*/ 2004060 h 2179320"/>
                <a:gd name="connsiteX133" fmla="*/ 1074804 w 2717230"/>
                <a:gd name="connsiteY133" fmla="*/ 2019300 h 2179320"/>
                <a:gd name="connsiteX134" fmla="*/ 1105284 w 2717230"/>
                <a:gd name="connsiteY134" fmla="*/ 2034540 h 2179320"/>
                <a:gd name="connsiteX135" fmla="*/ 1097664 w 2717230"/>
                <a:gd name="connsiteY135" fmla="*/ 2118360 h 2179320"/>
                <a:gd name="connsiteX136" fmla="*/ 1082424 w 2717230"/>
                <a:gd name="connsiteY136" fmla="*/ 2164080 h 2179320"/>
                <a:gd name="connsiteX137" fmla="*/ 1051944 w 2717230"/>
                <a:gd name="connsiteY137" fmla="*/ 2179320 h 2179320"/>
                <a:gd name="connsiteX138" fmla="*/ 998604 w 2717230"/>
                <a:gd name="connsiteY138" fmla="*/ 2156460 h 2179320"/>
                <a:gd name="connsiteX139" fmla="*/ 1044324 w 2717230"/>
                <a:gd name="connsiteY139" fmla="*/ 2095500 h 2179320"/>
                <a:gd name="connsiteX140" fmla="*/ 1036704 w 2717230"/>
                <a:gd name="connsiteY140" fmla="*/ 2065020 h 2179320"/>
                <a:gd name="connsiteX141" fmla="*/ 1013844 w 2717230"/>
                <a:gd name="connsiteY141" fmla="*/ 2057400 h 2179320"/>
                <a:gd name="connsiteX142" fmla="*/ 990984 w 2717230"/>
                <a:gd name="connsiteY142" fmla="*/ 2034540 h 2179320"/>
                <a:gd name="connsiteX143" fmla="*/ 968124 w 2717230"/>
                <a:gd name="connsiteY143" fmla="*/ 1988820 h 2179320"/>
                <a:gd name="connsiteX144" fmla="*/ 937644 w 2717230"/>
                <a:gd name="connsiteY144" fmla="*/ 1935480 h 2179320"/>
                <a:gd name="connsiteX145" fmla="*/ 907164 w 2717230"/>
                <a:gd name="connsiteY145" fmla="*/ 1920240 h 2179320"/>
                <a:gd name="connsiteX146" fmla="*/ 884304 w 2717230"/>
                <a:gd name="connsiteY146" fmla="*/ 1897380 h 2179320"/>
                <a:gd name="connsiteX147" fmla="*/ 876684 w 2717230"/>
                <a:gd name="connsiteY147" fmla="*/ 1874520 h 2179320"/>
                <a:gd name="connsiteX148" fmla="*/ 891924 w 2717230"/>
                <a:gd name="connsiteY148" fmla="*/ 1790700 h 2179320"/>
                <a:gd name="connsiteX149" fmla="*/ 884304 w 2717230"/>
                <a:gd name="connsiteY149" fmla="*/ 1516380 h 2179320"/>
                <a:gd name="connsiteX150" fmla="*/ 876684 w 2717230"/>
                <a:gd name="connsiteY150" fmla="*/ 1493520 h 2179320"/>
                <a:gd name="connsiteX151" fmla="*/ 853824 w 2717230"/>
                <a:gd name="connsiteY151" fmla="*/ 1470660 h 2179320"/>
                <a:gd name="connsiteX152" fmla="*/ 838584 w 2717230"/>
                <a:gd name="connsiteY152" fmla="*/ 1447800 h 2179320"/>
                <a:gd name="connsiteX153" fmla="*/ 846204 w 2717230"/>
                <a:gd name="connsiteY153" fmla="*/ 1386840 h 2179320"/>
                <a:gd name="connsiteX154" fmla="*/ 853824 w 2717230"/>
                <a:gd name="connsiteY154" fmla="*/ 1287780 h 2179320"/>
                <a:gd name="connsiteX155" fmla="*/ 846204 w 2717230"/>
                <a:gd name="connsiteY155" fmla="*/ 1264920 h 2179320"/>
                <a:gd name="connsiteX156" fmla="*/ 830964 w 2717230"/>
                <a:gd name="connsiteY156" fmla="*/ 1242060 h 2179320"/>
                <a:gd name="connsiteX157" fmla="*/ 838584 w 2717230"/>
                <a:gd name="connsiteY157" fmla="*/ 1097280 h 2179320"/>
                <a:gd name="connsiteX158" fmla="*/ 846204 w 2717230"/>
                <a:gd name="connsiteY158" fmla="*/ 1074420 h 2179320"/>
                <a:gd name="connsiteX159" fmla="*/ 853824 w 2717230"/>
                <a:gd name="connsiteY159" fmla="*/ 1043940 h 2179320"/>
                <a:gd name="connsiteX160" fmla="*/ 869064 w 2717230"/>
                <a:gd name="connsiteY160" fmla="*/ 982980 h 2179320"/>
                <a:gd name="connsiteX161" fmla="*/ 914784 w 2717230"/>
                <a:gd name="connsiteY161" fmla="*/ 944880 h 2179320"/>
                <a:gd name="connsiteX162" fmla="*/ 907164 w 2717230"/>
                <a:gd name="connsiteY162" fmla="*/ 906780 h 2179320"/>
                <a:gd name="connsiteX163" fmla="*/ 899544 w 2717230"/>
                <a:gd name="connsiteY163" fmla="*/ 822960 h 2179320"/>
                <a:gd name="connsiteX164" fmla="*/ 869064 w 2717230"/>
                <a:gd name="connsiteY164" fmla="*/ 807720 h 2179320"/>
                <a:gd name="connsiteX165" fmla="*/ 861444 w 2717230"/>
                <a:gd name="connsiteY165" fmla="*/ 670560 h 2179320"/>
                <a:gd name="connsiteX166" fmla="*/ 853824 w 2717230"/>
                <a:gd name="connsiteY166" fmla="*/ 594360 h 2179320"/>
                <a:gd name="connsiteX167" fmla="*/ 884304 w 2717230"/>
                <a:gd name="connsiteY167" fmla="*/ 586740 h 2179320"/>
                <a:gd name="connsiteX168" fmla="*/ 838584 w 2717230"/>
                <a:gd name="connsiteY168" fmla="*/ 571500 h 2179320"/>
                <a:gd name="connsiteX169" fmla="*/ 785244 w 2717230"/>
                <a:gd name="connsiteY169" fmla="*/ 617220 h 2179320"/>
                <a:gd name="connsiteX170" fmla="*/ 777624 w 2717230"/>
                <a:gd name="connsiteY170" fmla="*/ 655320 h 2179320"/>
                <a:gd name="connsiteX171" fmla="*/ 770004 w 2717230"/>
                <a:gd name="connsiteY171" fmla="*/ 769620 h 2179320"/>
                <a:gd name="connsiteX172" fmla="*/ 754764 w 2717230"/>
                <a:gd name="connsiteY172" fmla="*/ 792480 h 2179320"/>
                <a:gd name="connsiteX173" fmla="*/ 716664 w 2717230"/>
                <a:gd name="connsiteY173" fmla="*/ 784860 h 2179320"/>
                <a:gd name="connsiteX174" fmla="*/ 693804 w 2717230"/>
                <a:gd name="connsiteY174" fmla="*/ 792480 h 2179320"/>
                <a:gd name="connsiteX175" fmla="*/ 625224 w 2717230"/>
                <a:gd name="connsiteY175" fmla="*/ 838200 h 2179320"/>
                <a:gd name="connsiteX176" fmla="*/ 602364 w 2717230"/>
                <a:gd name="connsiteY176" fmla="*/ 868680 h 2179320"/>
                <a:gd name="connsiteX177" fmla="*/ 533784 w 2717230"/>
                <a:gd name="connsiteY177" fmla="*/ 876300 h 2179320"/>
                <a:gd name="connsiteX178" fmla="*/ 495684 w 2717230"/>
                <a:gd name="connsiteY178" fmla="*/ 899160 h 2179320"/>
                <a:gd name="connsiteX179" fmla="*/ 472824 w 2717230"/>
                <a:gd name="connsiteY179" fmla="*/ 891540 h 2179320"/>
                <a:gd name="connsiteX180" fmla="*/ 480444 w 2717230"/>
                <a:gd name="connsiteY180" fmla="*/ 845820 h 2179320"/>
                <a:gd name="connsiteX181" fmla="*/ 465204 w 2717230"/>
                <a:gd name="connsiteY181" fmla="*/ 815340 h 2179320"/>
                <a:gd name="connsiteX182" fmla="*/ 411864 w 2717230"/>
                <a:gd name="connsiteY182" fmla="*/ 807720 h 2179320"/>
                <a:gd name="connsiteX183" fmla="*/ 381384 w 2717230"/>
                <a:gd name="connsiteY183" fmla="*/ 792480 h 2179320"/>
                <a:gd name="connsiteX184" fmla="*/ 320424 w 2717230"/>
                <a:gd name="connsiteY184" fmla="*/ 746760 h 2179320"/>
                <a:gd name="connsiteX185" fmla="*/ 289944 w 2717230"/>
                <a:gd name="connsiteY185" fmla="*/ 685800 h 2179320"/>
                <a:gd name="connsiteX186" fmla="*/ 282324 w 2717230"/>
                <a:gd name="connsiteY186" fmla="*/ 662940 h 2179320"/>
                <a:gd name="connsiteX187" fmla="*/ 251844 w 2717230"/>
                <a:gd name="connsiteY187" fmla="*/ 640080 h 2179320"/>
                <a:gd name="connsiteX188" fmla="*/ 206124 w 2717230"/>
                <a:gd name="connsiteY188" fmla="*/ 601980 h 2179320"/>
                <a:gd name="connsiteX189" fmla="*/ 168024 w 2717230"/>
                <a:gd name="connsiteY189" fmla="*/ 548640 h 2179320"/>
                <a:gd name="connsiteX190" fmla="*/ 145164 w 2717230"/>
                <a:gd name="connsiteY190" fmla="*/ 533400 h 2179320"/>
                <a:gd name="connsiteX191" fmla="*/ 129924 w 2717230"/>
                <a:gd name="connsiteY191" fmla="*/ 472440 h 2179320"/>
                <a:gd name="connsiteX192" fmla="*/ 152784 w 2717230"/>
                <a:gd name="connsiteY192" fmla="*/ 457200 h 2179320"/>
                <a:gd name="connsiteX193" fmla="*/ 175644 w 2717230"/>
                <a:gd name="connsiteY193" fmla="*/ 487680 h 2179320"/>
                <a:gd name="connsiteX194" fmla="*/ 183264 w 2717230"/>
                <a:gd name="connsiteY194" fmla="*/ 510540 h 2179320"/>
                <a:gd name="connsiteX195" fmla="*/ 221364 w 2717230"/>
                <a:gd name="connsiteY195" fmla="*/ 502920 h 2179320"/>
                <a:gd name="connsiteX196" fmla="*/ 244224 w 2717230"/>
                <a:gd name="connsiteY196" fmla="*/ 487680 h 2179320"/>
                <a:gd name="connsiteX197" fmla="*/ 328044 w 2717230"/>
                <a:gd name="connsiteY197" fmla="*/ 472440 h 2179320"/>
                <a:gd name="connsiteX198" fmla="*/ 358524 w 2717230"/>
                <a:gd name="connsiteY198" fmla="*/ 441960 h 2179320"/>
                <a:gd name="connsiteX199" fmla="*/ 381384 w 2717230"/>
                <a:gd name="connsiteY199" fmla="*/ 434340 h 2179320"/>
                <a:gd name="connsiteX200" fmla="*/ 404244 w 2717230"/>
                <a:gd name="connsiteY200" fmla="*/ 419100 h 2179320"/>
                <a:gd name="connsiteX201" fmla="*/ 419484 w 2717230"/>
                <a:gd name="connsiteY201" fmla="*/ 396240 h 2179320"/>
                <a:gd name="connsiteX202" fmla="*/ 465204 w 2717230"/>
                <a:gd name="connsiteY202" fmla="*/ 365760 h 2179320"/>
                <a:gd name="connsiteX203" fmla="*/ 457584 w 2717230"/>
                <a:gd name="connsiteY203" fmla="*/ 335280 h 2179320"/>
                <a:gd name="connsiteX204" fmla="*/ 381384 w 2717230"/>
                <a:gd name="connsiteY204" fmla="*/ 373380 h 2179320"/>
                <a:gd name="connsiteX205" fmla="*/ 335664 w 2717230"/>
                <a:gd name="connsiteY205" fmla="*/ 396240 h 2179320"/>
                <a:gd name="connsiteX206" fmla="*/ 305184 w 2717230"/>
                <a:gd name="connsiteY206" fmla="*/ 403860 h 2179320"/>
                <a:gd name="connsiteX207" fmla="*/ 274704 w 2717230"/>
                <a:gd name="connsiteY207" fmla="*/ 388620 h 2179320"/>
                <a:gd name="connsiteX208" fmla="*/ 236604 w 2717230"/>
                <a:gd name="connsiteY208" fmla="*/ 373380 h 2179320"/>
                <a:gd name="connsiteX209" fmla="*/ 190884 w 2717230"/>
                <a:gd name="connsiteY209" fmla="*/ 342900 h 2179320"/>
                <a:gd name="connsiteX210" fmla="*/ 137544 w 2717230"/>
                <a:gd name="connsiteY210" fmla="*/ 320040 h 2179320"/>
                <a:gd name="connsiteX211" fmla="*/ 122304 w 2717230"/>
                <a:gd name="connsiteY211" fmla="*/ 289560 h 2179320"/>
                <a:gd name="connsiteX212" fmla="*/ 107064 w 2717230"/>
                <a:gd name="connsiteY212" fmla="*/ 266700 h 2179320"/>
                <a:gd name="connsiteX213" fmla="*/ 84204 w 2717230"/>
                <a:gd name="connsiteY213" fmla="*/ 220980 h 2179320"/>
                <a:gd name="connsiteX214" fmla="*/ 53724 w 2717230"/>
                <a:gd name="connsiteY214" fmla="*/ 198120 h 2179320"/>
                <a:gd name="connsiteX215" fmla="*/ 23244 w 2717230"/>
                <a:gd name="connsiteY215" fmla="*/ 152400 h 2179320"/>
                <a:gd name="connsiteX216" fmla="*/ 384 w 2717230"/>
                <a:gd name="connsiteY216" fmla="*/ 144780 h 217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717230" h="2179320">
                  <a:moveTo>
                    <a:pt x="384" y="144780"/>
                  </a:moveTo>
                  <a:cubicBezTo>
                    <a:pt x="2924" y="132080"/>
                    <a:pt x="-4059" y="16640"/>
                    <a:pt x="38484" y="76200"/>
                  </a:cubicBezTo>
                  <a:cubicBezTo>
                    <a:pt x="43807" y="83652"/>
                    <a:pt x="48644" y="91440"/>
                    <a:pt x="53724" y="99060"/>
                  </a:cubicBezTo>
                  <a:cubicBezTo>
                    <a:pt x="111183" y="79907"/>
                    <a:pt x="40358" y="105743"/>
                    <a:pt x="99444" y="76200"/>
                  </a:cubicBezTo>
                  <a:cubicBezTo>
                    <a:pt x="106628" y="72608"/>
                    <a:pt x="114684" y="71120"/>
                    <a:pt x="122304" y="68580"/>
                  </a:cubicBezTo>
                  <a:cubicBezTo>
                    <a:pt x="129924" y="58420"/>
                    <a:pt x="132953" y="41589"/>
                    <a:pt x="145164" y="38100"/>
                  </a:cubicBezTo>
                  <a:cubicBezTo>
                    <a:pt x="156086" y="34979"/>
                    <a:pt x="164722" y="50219"/>
                    <a:pt x="175644" y="53340"/>
                  </a:cubicBezTo>
                  <a:cubicBezTo>
                    <a:pt x="200550" y="60456"/>
                    <a:pt x="226444" y="63500"/>
                    <a:pt x="251844" y="68580"/>
                  </a:cubicBezTo>
                  <a:cubicBezTo>
                    <a:pt x="262004" y="58420"/>
                    <a:pt x="268693" y="42644"/>
                    <a:pt x="282324" y="38100"/>
                  </a:cubicBezTo>
                  <a:cubicBezTo>
                    <a:pt x="306659" y="29988"/>
                    <a:pt x="325731" y="50930"/>
                    <a:pt x="343284" y="60960"/>
                  </a:cubicBezTo>
                  <a:cubicBezTo>
                    <a:pt x="353147" y="66596"/>
                    <a:pt x="363604" y="71120"/>
                    <a:pt x="373764" y="76200"/>
                  </a:cubicBezTo>
                  <a:cubicBezTo>
                    <a:pt x="401704" y="73660"/>
                    <a:pt x="429580" y="70277"/>
                    <a:pt x="457584" y="68580"/>
                  </a:cubicBezTo>
                  <a:cubicBezTo>
                    <a:pt x="513419" y="65196"/>
                    <a:pt x="573132" y="81344"/>
                    <a:pt x="625224" y="60960"/>
                  </a:cubicBezTo>
                  <a:cubicBezTo>
                    <a:pt x="644294" y="53498"/>
                    <a:pt x="630304" y="20320"/>
                    <a:pt x="632844" y="0"/>
                  </a:cubicBezTo>
                  <a:cubicBezTo>
                    <a:pt x="703964" y="2540"/>
                    <a:pt x="775370" y="765"/>
                    <a:pt x="846204" y="7620"/>
                  </a:cubicBezTo>
                  <a:cubicBezTo>
                    <a:pt x="855320" y="8502"/>
                    <a:pt x="860646" y="19252"/>
                    <a:pt x="869064" y="22860"/>
                  </a:cubicBezTo>
                  <a:cubicBezTo>
                    <a:pt x="878690" y="26985"/>
                    <a:pt x="889384" y="27940"/>
                    <a:pt x="899544" y="30480"/>
                  </a:cubicBezTo>
                  <a:cubicBezTo>
                    <a:pt x="914784" y="40640"/>
                    <a:pt x="930611" y="49970"/>
                    <a:pt x="945264" y="60960"/>
                  </a:cubicBezTo>
                  <a:cubicBezTo>
                    <a:pt x="955424" y="68580"/>
                    <a:pt x="964385" y="78140"/>
                    <a:pt x="975744" y="83820"/>
                  </a:cubicBezTo>
                  <a:cubicBezTo>
                    <a:pt x="990112" y="91004"/>
                    <a:pt x="1021464" y="99060"/>
                    <a:pt x="1021464" y="99060"/>
                  </a:cubicBezTo>
                  <a:cubicBezTo>
                    <a:pt x="1016384" y="106680"/>
                    <a:pt x="1007053" y="112800"/>
                    <a:pt x="1006224" y="121920"/>
                  </a:cubicBezTo>
                  <a:cubicBezTo>
                    <a:pt x="1004370" y="142314"/>
                    <a:pt x="1004038" y="164902"/>
                    <a:pt x="1013844" y="182880"/>
                  </a:cubicBezTo>
                  <a:cubicBezTo>
                    <a:pt x="1020936" y="195882"/>
                    <a:pt x="1039449" y="197789"/>
                    <a:pt x="1051944" y="205740"/>
                  </a:cubicBezTo>
                  <a:cubicBezTo>
                    <a:pt x="1119376" y="248651"/>
                    <a:pt x="1073678" y="224227"/>
                    <a:pt x="1128144" y="251460"/>
                  </a:cubicBezTo>
                  <a:cubicBezTo>
                    <a:pt x="1141891" y="272080"/>
                    <a:pt x="1148956" y="280630"/>
                    <a:pt x="1158624" y="304800"/>
                  </a:cubicBezTo>
                  <a:cubicBezTo>
                    <a:pt x="1164590" y="319715"/>
                    <a:pt x="1166680" y="336152"/>
                    <a:pt x="1173864" y="350520"/>
                  </a:cubicBezTo>
                  <a:cubicBezTo>
                    <a:pt x="1178944" y="360680"/>
                    <a:pt x="1179364" y="375156"/>
                    <a:pt x="1189104" y="381000"/>
                  </a:cubicBezTo>
                  <a:cubicBezTo>
                    <a:pt x="1207065" y="391776"/>
                    <a:pt x="1229744" y="391160"/>
                    <a:pt x="1250064" y="396240"/>
                  </a:cubicBezTo>
                  <a:cubicBezTo>
                    <a:pt x="1242788" y="414431"/>
                    <a:pt x="1234802" y="441982"/>
                    <a:pt x="1219584" y="457200"/>
                  </a:cubicBezTo>
                  <a:cubicBezTo>
                    <a:pt x="1213108" y="463676"/>
                    <a:pt x="1204344" y="467360"/>
                    <a:pt x="1196724" y="472440"/>
                  </a:cubicBezTo>
                  <a:cubicBezTo>
                    <a:pt x="1167468" y="560209"/>
                    <a:pt x="1189104" y="473382"/>
                    <a:pt x="1189104" y="579120"/>
                  </a:cubicBezTo>
                  <a:cubicBezTo>
                    <a:pt x="1189104" y="607280"/>
                    <a:pt x="1178687" y="610684"/>
                    <a:pt x="1166244" y="632460"/>
                  </a:cubicBezTo>
                  <a:cubicBezTo>
                    <a:pt x="1160608" y="642323"/>
                    <a:pt x="1156084" y="652780"/>
                    <a:pt x="1151004" y="662940"/>
                  </a:cubicBezTo>
                  <a:cubicBezTo>
                    <a:pt x="1166244" y="665480"/>
                    <a:pt x="1181574" y="667530"/>
                    <a:pt x="1196724" y="670560"/>
                  </a:cubicBezTo>
                  <a:cubicBezTo>
                    <a:pt x="1206993" y="672614"/>
                    <a:pt x="1219026" y="671638"/>
                    <a:pt x="1227204" y="678180"/>
                  </a:cubicBezTo>
                  <a:cubicBezTo>
                    <a:pt x="1233476" y="683198"/>
                    <a:pt x="1231660" y="693657"/>
                    <a:pt x="1234824" y="701040"/>
                  </a:cubicBezTo>
                  <a:cubicBezTo>
                    <a:pt x="1239299" y="711481"/>
                    <a:pt x="1242032" y="723488"/>
                    <a:pt x="1250064" y="731520"/>
                  </a:cubicBezTo>
                  <a:cubicBezTo>
                    <a:pt x="1255744" y="737200"/>
                    <a:pt x="1264973" y="738004"/>
                    <a:pt x="1272924" y="739140"/>
                  </a:cubicBezTo>
                  <a:cubicBezTo>
                    <a:pt x="1300697" y="743108"/>
                    <a:pt x="1328804" y="744220"/>
                    <a:pt x="1356744" y="746760"/>
                  </a:cubicBezTo>
                  <a:cubicBezTo>
                    <a:pt x="1374870" y="764886"/>
                    <a:pt x="1398433" y="793377"/>
                    <a:pt x="1425324" y="800100"/>
                  </a:cubicBezTo>
                  <a:cubicBezTo>
                    <a:pt x="1452542" y="806904"/>
                    <a:pt x="1481204" y="805180"/>
                    <a:pt x="1509144" y="807720"/>
                  </a:cubicBezTo>
                  <a:cubicBezTo>
                    <a:pt x="1511684" y="815340"/>
                    <a:pt x="1511084" y="824900"/>
                    <a:pt x="1516764" y="830580"/>
                  </a:cubicBezTo>
                  <a:cubicBezTo>
                    <a:pt x="1529716" y="843532"/>
                    <a:pt x="1562484" y="861060"/>
                    <a:pt x="1562484" y="861060"/>
                  </a:cubicBezTo>
                  <a:cubicBezTo>
                    <a:pt x="1587884" y="858520"/>
                    <a:pt x="1613454" y="857322"/>
                    <a:pt x="1638684" y="853440"/>
                  </a:cubicBezTo>
                  <a:cubicBezTo>
                    <a:pt x="1646623" y="852219"/>
                    <a:pt x="1655008" y="850489"/>
                    <a:pt x="1661544" y="845820"/>
                  </a:cubicBezTo>
                  <a:cubicBezTo>
                    <a:pt x="1725270" y="800301"/>
                    <a:pt x="1666991" y="832753"/>
                    <a:pt x="1707264" y="792480"/>
                  </a:cubicBezTo>
                  <a:cubicBezTo>
                    <a:pt x="1710716" y="789028"/>
                    <a:pt x="1751951" y="758707"/>
                    <a:pt x="1760604" y="754380"/>
                  </a:cubicBezTo>
                  <a:cubicBezTo>
                    <a:pt x="1767788" y="750788"/>
                    <a:pt x="1775844" y="749300"/>
                    <a:pt x="1783464" y="746760"/>
                  </a:cubicBezTo>
                  <a:cubicBezTo>
                    <a:pt x="1791084" y="749300"/>
                    <a:pt x="1802732" y="747196"/>
                    <a:pt x="1806324" y="754380"/>
                  </a:cubicBezTo>
                  <a:cubicBezTo>
                    <a:pt x="1814356" y="770444"/>
                    <a:pt x="1796778" y="802438"/>
                    <a:pt x="1813944" y="807720"/>
                  </a:cubicBezTo>
                  <a:cubicBezTo>
                    <a:pt x="1826844" y="811689"/>
                    <a:pt x="1897649" y="787438"/>
                    <a:pt x="1928244" y="777240"/>
                  </a:cubicBezTo>
                  <a:cubicBezTo>
                    <a:pt x="1953644" y="779780"/>
                    <a:pt x="1979214" y="780978"/>
                    <a:pt x="2004444" y="784860"/>
                  </a:cubicBezTo>
                  <a:cubicBezTo>
                    <a:pt x="2012383" y="786081"/>
                    <a:pt x="2019272" y="792480"/>
                    <a:pt x="2027304" y="792480"/>
                  </a:cubicBezTo>
                  <a:cubicBezTo>
                    <a:pt x="2060422" y="792480"/>
                    <a:pt x="2093344" y="787400"/>
                    <a:pt x="2126364" y="784860"/>
                  </a:cubicBezTo>
                  <a:cubicBezTo>
                    <a:pt x="2190654" y="768787"/>
                    <a:pt x="2135206" y="778345"/>
                    <a:pt x="2248284" y="792480"/>
                  </a:cubicBezTo>
                  <a:cubicBezTo>
                    <a:pt x="2298943" y="798812"/>
                    <a:pt x="2349884" y="802640"/>
                    <a:pt x="2400684" y="807720"/>
                  </a:cubicBezTo>
                  <a:cubicBezTo>
                    <a:pt x="2438522" y="864477"/>
                    <a:pt x="2389891" y="794768"/>
                    <a:pt x="2438784" y="853440"/>
                  </a:cubicBezTo>
                  <a:cubicBezTo>
                    <a:pt x="2444647" y="860475"/>
                    <a:pt x="2448944" y="868680"/>
                    <a:pt x="2454024" y="876300"/>
                  </a:cubicBezTo>
                  <a:cubicBezTo>
                    <a:pt x="2451850" y="902384"/>
                    <a:pt x="2438784" y="1054822"/>
                    <a:pt x="2438784" y="1074420"/>
                  </a:cubicBezTo>
                  <a:cubicBezTo>
                    <a:pt x="2438784" y="1097421"/>
                    <a:pt x="2442907" y="1120267"/>
                    <a:pt x="2446404" y="1143000"/>
                  </a:cubicBezTo>
                  <a:cubicBezTo>
                    <a:pt x="2452023" y="1179527"/>
                    <a:pt x="2454499" y="1169507"/>
                    <a:pt x="2469264" y="1203960"/>
                  </a:cubicBezTo>
                  <a:cubicBezTo>
                    <a:pt x="2472428" y="1211343"/>
                    <a:pt x="2474344" y="1219200"/>
                    <a:pt x="2476884" y="1226820"/>
                  </a:cubicBezTo>
                  <a:cubicBezTo>
                    <a:pt x="2454024" y="1247140"/>
                    <a:pt x="2432187" y="1268673"/>
                    <a:pt x="2408304" y="1287780"/>
                  </a:cubicBezTo>
                  <a:cubicBezTo>
                    <a:pt x="2347002" y="1336821"/>
                    <a:pt x="2374577" y="1294274"/>
                    <a:pt x="2347344" y="1348740"/>
                  </a:cubicBezTo>
                  <a:cubicBezTo>
                    <a:pt x="2349884" y="1356360"/>
                    <a:pt x="2347780" y="1368008"/>
                    <a:pt x="2354964" y="1371600"/>
                  </a:cubicBezTo>
                  <a:cubicBezTo>
                    <a:pt x="2377692" y="1382964"/>
                    <a:pt x="2399842" y="1327227"/>
                    <a:pt x="2400684" y="1325880"/>
                  </a:cubicBezTo>
                  <a:cubicBezTo>
                    <a:pt x="2405538" y="1318114"/>
                    <a:pt x="2411828" y="1311211"/>
                    <a:pt x="2415924" y="1303020"/>
                  </a:cubicBezTo>
                  <a:cubicBezTo>
                    <a:pt x="2419516" y="1295836"/>
                    <a:pt x="2431336" y="1278212"/>
                    <a:pt x="2423544" y="1280160"/>
                  </a:cubicBezTo>
                  <a:cubicBezTo>
                    <a:pt x="2407766" y="1284105"/>
                    <a:pt x="2398144" y="1300480"/>
                    <a:pt x="2385444" y="1310640"/>
                  </a:cubicBezTo>
                  <a:cubicBezTo>
                    <a:pt x="2376131" y="1338580"/>
                    <a:pt x="2360891" y="1353820"/>
                    <a:pt x="2377824" y="1379220"/>
                  </a:cubicBezTo>
                  <a:cubicBezTo>
                    <a:pt x="2383802" y="1388186"/>
                    <a:pt x="2391718" y="1396102"/>
                    <a:pt x="2400684" y="1402080"/>
                  </a:cubicBezTo>
                  <a:cubicBezTo>
                    <a:pt x="2407367" y="1406535"/>
                    <a:pt x="2415924" y="1407160"/>
                    <a:pt x="2423544" y="1409700"/>
                  </a:cubicBezTo>
                  <a:cubicBezTo>
                    <a:pt x="2428624" y="1422400"/>
                    <a:pt x="2435708" y="1434472"/>
                    <a:pt x="2438784" y="1447800"/>
                  </a:cubicBezTo>
                  <a:cubicBezTo>
                    <a:pt x="2440623" y="1455768"/>
                    <a:pt x="2445058" y="1521308"/>
                    <a:pt x="2454024" y="1539240"/>
                  </a:cubicBezTo>
                  <a:cubicBezTo>
                    <a:pt x="2468201" y="1567595"/>
                    <a:pt x="2476540" y="1569491"/>
                    <a:pt x="2499744" y="1584960"/>
                  </a:cubicBezTo>
                  <a:cubicBezTo>
                    <a:pt x="2504824" y="1574800"/>
                    <a:pt x="2511720" y="1565360"/>
                    <a:pt x="2514984" y="1554480"/>
                  </a:cubicBezTo>
                  <a:cubicBezTo>
                    <a:pt x="2519424" y="1539681"/>
                    <a:pt x="2519252" y="1523842"/>
                    <a:pt x="2522604" y="1508760"/>
                  </a:cubicBezTo>
                  <a:cubicBezTo>
                    <a:pt x="2524346" y="1500919"/>
                    <a:pt x="2527684" y="1493520"/>
                    <a:pt x="2530224" y="1485900"/>
                  </a:cubicBezTo>
                  <a:cubicBezTo>
                    <a:pt x="2543298" y="1538194"/>
                    <a:pt x="2539156" y="1565199"/>
                    <a:pt x="2568324" y="1600200"/>
                  </a:cubicBezTo>
                  <a:cubicBezTo>
                    <a:pt x="2575223" y="1608479"/>
                    <a:pt x="2583564" y="1615440"/>
                    <a:pt x="2591184" y="1623060"/>
                  </a:cubicBezTo>
                  <a:cubicBezTo>
                    <a:pt x="2631824" y="1620520"/>
                    <a:pt x="2672385" y="1615440"/>
                    <a:pt x="2713104" y="1615440"/>
                  </a:cubicBezTo>
                  <a:cubicBezTo>
                    <a:pt x="2733582" y="1615440"/>
                    <a:pt x="2672224" y="1619044"/>
                    <a:pt x="2652144" y="1623060"/>
                  </a:cubicBezTo>
                  <a:cubicBezTo>
                    <a:pt x="2618044" y="1629880"/>
                    <a:pt x="2586213" y="1643601"/>
                    <a:pt x="2553084" y="1653540"/>
                  </a:cubicBezTo>
                  <a:cubicBezTo>
                    <a:pt x="2537958" y="1658078"/>
                    <a:pt x="2498347" y="1666802"/>
                    <a:pt x="2484504" y="1668780"/>
                  </a:cubicBezTo>
                  <a:cubicBezTo>
                    <a:pt x="2461734" y="1672033"/>
                    <a:pt x="2438723" y="1673360"/>
                    <a:pt x="2415924" y="1676400"/>
                  </a:cubicBezTo>
                  <a:cubicBezTo>
                    <a:pt x="2401366" y="1678341"/>
                    <a:pt x="2348523" y="1687535"/>
                    <a:pt x="2332104" y="1691640"/>
                  </a:cubicBezTo>
                  <a:cubicBezTo>
                    <a:pt x="2314165" y="1696125"/>
                    <a:pt x="2296544" y="1701800"/>
                    <a:pt x="2278764" y="1706880"/>
                  </a:cubicBezTo>
                  <a:cubicBezTo>
                    <a:pt x="2288924" y="1711960"/>
                    <a:pt x="2298285" y="1719131"/>
                    <a:pt x="2309244" y="1722120"/>
                  </a:cubicBezTo>
                  <a:cubicBezTo>
                    <a:pt x="2326572" y="1726846"/>
                    <a:pt x="2344972" y="1726218"/>
                    <a:pt x="2362584" y="1729740"/>
                  </a:cubicBezTo>
                  <a:cubicBezTo>
                    <a:pt x="2370460" y="1731315"/>
                    <a:pt x="2377824" y="1734820"/>
                    <a:pt x="2385444" y="1737360"/>
                  </a:cubicBezTo>
                  <a:cubicBezTo>
                    <a:pt x="2382904" y="1747520"/>
                    <a:pt x="2385229" y="1760435"/>
                    <a:pt x="2377824" y="1767840"/>
                  </a:cubicBezTo>
                  <a:cubicBezTo>
                    <a:pt x="2368152" y="1777512"/>
                    <a:pt x="2352223" y="1777525"/>
                    <a:pt x="2339724" y="1783080"/>
                  </a:cubicBezTo>
                  <a:cubicBezTo>
                    <a:pt x="2329344" y="1787693"/>
                    <a:pt x="2319404" y="1793240"/>
                    <a:pt x="2309244" y="1798320"/>
                  </a:cubicBezTo>
                  <a:cubicBezTo>
                    <a:pt x="2299084" y="1795780"/>
                    <a:pt x="2289224" y="1790177"/>
                    <a:pt x="2278764" y="1790700"/>
                  </a:cubicBezTo>
                  <a:cubicBezTo>
                    <a:pt x="2196069" y="1794835"/>
                    <a:pt x="2183890" y="1799178"/>
                    <a:pt x="2126364" y="1813560"/>
                  </a:cubicBezTo>
                  <a:cubicBezTo>
                    <a:pt x="2077410" y="1846196"/>
                    <a:pt x="2117050" y="1818966"/>
                    <a:pt x="2034924" y="1882140"/>
                  </a:cubicBezTo>
                  <a:cubicBezTo>
                    <a:pt x="2024858" y="1889883"/>
                    <a:pt x="2017046" y="1903425"/>
                    <a:pt x="2004444" y="1905000"/>
                  </a:cubicBezTo>
                  <a:lnTo>
                    <a:pt x="1943484" y="1912620"/>
                  </a:lnTo>
                  <a:cubicBezTo>
                    <a:pt x="1933324" y="1920240"/>
                    <a:pt x="1924031" y="1929179"/>
                    <a:pt x="1913004" y="1935480"/>
                  </a:cubicBezTo>
                  <a:cubicBezTo>
                    <a:pt x="1906030" y="1939465"/>
                    <a:pt x="1897527" y="1939936"/>
                    <a:pt x="1890144" y="1943100"/>
                  </a:cubicBezTo>
                  <a:cubicBezTo>
                    <a:pt x="1879703" y="1947575"/>
                    <a:pt x="1870105" y="1953865"/>
                    <a:pt x="1859664" y="1958340"/>
                  </a:cubicBezTo>
                  <a:cubicBezTo>
                    <a:pt x="1844360" y="1964899"/>
                    <a:pt x="1821791" y="1969713"/>
                    <a:pt x="1806324" y="1973580"/>
                  </a:cubicBezTo>
                  <a:cubicBezTo>
                    <a:pt x="1801244" y="1963420"/>
                    <a:pt x="1796720" y="1952963"/>
                    <a:pt x="1791084" y="1943100"/>
                  </a:cubicBezTo>
                  <a:cubicBezTo>
                    <a:pt x="1786540" y="1935149"/>
                    <a:pt x="1776755" y="1929353"/>
                    <a:pt x="1775844" y="1920240"/>
                  </a:cubicBezTo>
                  <a:cubicBezTo>
                    <a:pt x="1774057" y="1902369"/>
                    <a:pt x="1780924" y="1884680"/>
                    <a:pt x="1783464" y="1866900"/>
                  </a:cubicBezTo>
                  <a:cubicBezTo>
                    <a:pt x="1780924" y="1856740"/>
                    <a:pt x="1775229" y="1846875"/>
                    <a:pt x="1775844" y="1836420"/>
                  </a:cubicBezTo>
                  <a:cubicBezTo>
                    <a:pt x="1780934" y="1749887"/>
                    <a:pt x="1780182" y="1759165"/>
                    <a:pt x="1806324" y="1706880"/>
                  </a:cubicBezTo>
                  <a:cubicBezTo>
                    <a:pt x="1801244" y="1699260"/>
                    <a:pt x="1791084" y="1693178"/>
                    <a:pt x="1791084" y="1684020"/>
                  </a:cubicBezTo>
                  <a:cubicBezTo>
                    <a:pt x="1791084" y="1667956"/>
                    <a:pt x="1802428" y="1653885"/>
                    <a:pt x="1806324" y="1638300"/>
                  </a:cubicBezTo>
                  <a:cubicBezTo>
                    <a:pt x="1808864" y="1628140"/>
                    <a:pt x="1809819" y="1617446"/>
                    <a:pt x="1813944" y="1607820"/>
                  </a:cubicBezTo>
                  <a:cubicBezTo>
                    <a:pt x="1817552" y="1599402"/>
                    <a:pt x="1824104" y="1592580"/>
                    <a:pt x="1829184" y="1584960"/>
                  </a:cubicBezTo>
                  <a:cubicBezTo>
                    <a:pt x="1826644" y="1564640"/>
                    <a:pt x="1829881" y="1542713"/>
                    <a:pt x="1821564" y="1524000"/>
                  </a:cubicBezTo>
                  <a:cubicBezTo>
                    <a:pt x="1818302" y="1516660"/>
                    <a:pt x="1805387" y="1520835"/>
                    <a:pt x="1798704" y="1516380"/>
                  </a:cubicBezTo>
                  <a:cubicBezTo>
                    <a:pt x="1789738" y="1510402"/>
                    <a:pt x="1783464" y="1501140"/>
                    <a:pt x="1775844" y="1493520"/>
                  </a:cubicBezTo>
                  <a:cubicBezTo>
                    <a:pt x="1752933" y="1501157"/>
                    <a:pt x="1749819" y="1499967"/>
                    <a:pt x="1730124" y="1516380"/>
                  </a:cubicBezTo>
                  <a:cubicBezTo>
                    <a:pt x="1721845" y="1523279"/>
                    <a:pt x="1715446" y="1532227"/>
                    <a:pt x="1707264" y="1539240"/>
                  </a:cubicBezTo>
                  <a:cubicBezTo>
                    <a:pt x="1697621" y="1547505"/>
                    <a:pt x="1686427" y="1553835"/>
                    <a:pt x="1676784" y="1562100"/>
                  </a:cubicBezTo>
                  <a:cubicBezTo>
                    <a:pt x="1668602" y="1569113"/>
                    <a:pt x="1663280" y="1579613"/>
                    <a:pt x="1653924" y="1584960"/>
                  </a:cubicBezTo>
                  <a:cubicBezTo>
                    <a:pt x="1644831" y="1590156"/>
                    <a:pt x="1633604" y="1590040"/>
                    <a:pt x="1623444" y="1592580"/>
                  </a:cubicBezTo>
                  <a:cubicBezTo>
                    <a:pt x="1620904" y="1605280"/>
                    <a:pt x="1622688" y="1619697"/>
                    <a:pt x="1615824" y="1630680"/>
                  </a:cubicBezTo>
                  <a:cubicBezTo>
                    <a:pt x="1595967" y="1662451"/>
                    <a:pt x="1554401" y="1657408"/>
                    <a:pt x="1524384" y="1661160"/>
                  </a:cubicBezTo>
                  <a:cubicBezTo>
                    <a:pt x="1466925" y="1680313"/>
                    <a:pt x="1535523" y="1652249"/>
                    <a:pt x="1486284" y="1691640"/>
                  </a:cubicBezTo>
                  <a:cubicBezTo>
                    <a:pt x="1480012" y="1696658"/>
                    <a:pt x="1471044" y="1696720"/>
                    <a:pt x="1463424" y="1699260"/>
                  </a:cubicBezTo>
                  <a:cubicBezTo>
                    <a:pt x="1460884" y="1691640"/>
                    <a:pt x="1460822" y="1682672"/>
                    <a:pt x="1455804" y="1676400"/>
                  </a:cubicBezTo>
                  <a:cubicBezTo>
                    <a:pt x="1427233" y="1640686"/>
                    <a:pt x="1374496" y="1670901"/>
                    <a:pt x="1341504" y="1676400"/>
                  </a:cubicBezTo>
                  <a:cubicBezTo>
                    <a:pt x="1344044" y="1686560"/>
                    <a:pt x="1342420" y="1698835"/>
                    <a:pt x="1349124" y="1706880"/>
                  </a:cubicBezTo>
                  <a:cubicBezTo>
                    <a:pt x="1350166" y="1708131"/>
                    <a:pt x="1409092" y="1723776"/>
                    <a:pt x="1371984" y="1744980"/>
                  </a:cubicBezTo>
                  <a:cubicBezTo>
                    <a:pt x="1358569" y="1752645"/>
                    <a:pt x="1341253" y="1748853"/>
                    <a:pt x="1326264" y="1752600"/>
                  </a:cubicBezTo>
                  <a:lnTo>
                    <a:pt x="1257684" y="1775460"/>
                  </a:lnTo>
                  <a:lnTo>
                    <a:pt x="1211964" y="1790700"/>
                  </a:lnTo>
                  <a:cubicBezTo>
                    <a:pt x="1204344" y="1798320"/>
                    <a:pt x="1198888" y="1809044"/>
                    <a:pt x="1189104" y="1813560"/>
                  </a:cubicBezTo>
                  <a:cubicBezTo>
                    <a:pt x="1099872" y="1854744"/>
                    <a:pt x="1122907" y="1806411"/>
                    <a:pt x="1105284" y="1859280"/>
                  </a:cubicBezTo>
                  <a:cubicBezTo>
                    <a:pt x="1102744" y="1907540"/>
                    <a:pt x="1106707" y="1956587"/>
                    <a:pt x="1097664" y="2004060"/>
                  </a:cubicBezTo>
                  <a:cubicBezTo>
                    <a:pt x="1095950" y="2013056"/>
                    <a:pt x="1072583" y="2010415"/>
                    <a:pt x="1074804" y="2019300"/>
                  </a:cubicBezTo>
                  <a:cubicBezTo>
                    <a:pt x="1077559" y="2030320"/>
                    <a:pt x="1095124" y="2029460"/>
                    <a:pt x="1105284" y="2034540"/>
                  </a:cubicBezTo>
                  <a:cubicBezTo>
                    <a:pt x="1102744" y="2062480"/>
                    <a:pt x="1102540" y="2090732"/>
                    <a:pt x="1097664" y="2118360"/>
                  </a:cubicBezTo>
                  <a:cubicBezTo>
                    <a:pt x="1094872" y="2134180"/>
                    <a:pt x="1096792" y="2156896"/>
                    <a:pt x="1082424" y="2164080"/>
                  </a:cubicBezTo>
                  <a:lnTo>
                    <a:pt x="1051944" y="2179320"/>
                  </a:lnTo>
                  <a:cubicBezTo>
                    <a:pt x="1034164" y="2171700"/>
                    <a:pt x="1000355" y="2175725"/>
                    <a:pt x="998604" y="2156460"/>
                  </a:cubicBezTo>
                  <a:cubicBezTo>
                    <a:pt x="996304" y="2131164"/>
                    <a:pt x="1044324" y="2095500"/>
                    <a:pt x="1044324" y="2095500"/>
                  </a:cubicBezTo>
                  <a:cubicBezTo>
                    <a:pt x="1041784" y="2085340"/>
                    <a:pt x="1043246" y="2073198"/>
                    <a:pt x="1036704" y="2065020"/>
                  </a:cubicBezTo>
                  <a:cubicBezTo>
                    <a:pt x="1031686" y="2058748"/>
                    <a:pt x="1020527" y="2061855"/>
                    <a:pt x="1013844" y="2057400"/>
                  </a:cubicBezTo>
                  <a:cubicBezTo>
                    <a:pt x="1004878" y="2051422"/>
                    <a:pt x="998604" y="2042160"/>
                    <a:pt x="990984" y="2034540"/>
                  </a:cubicBezTo>
                  <a:cubicBezTo>
                    <a:pt x="971831" y="1977081"/>
                    <a:pt x="997667" y="2047906"/>
                    <a:pt x="968124" y="1988820"/>
                  </a:cubicBezTo>
                  <a:cubicBezTo>
                    <a:pt x="953600" y="1959773"/>
                    <a:pt x="969889" y="1963118"/>
                    <a:pt x="937644" y="1935480"/>
                  </a:cubicBezTo>
                  <a:cubicBezTo>
                    <a:pt x="929019" y="1928088"/>
                    <a:pt x="916407" y="1926842"/>
                    <a:pt x="907164" y="1920240"/>
                  </a:cubicBezTo>
                  <a:cubicBezTo>
                    <a:pt x="898395" y="1913976"/>
                    <a:pt x="891924" y="1905000"/>
                    <a:pt x="884304" y="1897380"/>
                  </a:cubicBezTo>
                  <a:cubicBezTo>
                    <a:pt x="881764" y="1889760"/>
                    <a:pt x="876684" y="1882552"/>
                    <a:pt x="876684" y="1874520"/>
                  </a:cubicBezTo>
                  <a:cubicBezTo>
                    <a:pt x="876684" y="1847217"/>
                    <a:pt x="885255" y="1817377"/>
                    <a:pt x="891924" y="1790700"/>
                  </a:cubicBezTo>
                  <a:cubicBezTo>
                    <a:pt x="889384" y="1699260"/>
                    <a:pt x="888989" y="1607735"/>
                    <a:pt x="884304" y="1516380"/>
                  </a:cubicBezTo>
                  <a:cubicBezTo>
                    <a:pt x="883893" y="1508358"/>
                    <a:pt x="881139" y="1500203"/>
                    <a:pt x="876684" y="1493520"/>
                  </a:cubicBezTo>
                  <a:cubicBezTo>
                    <a:pt x="870706" y="1484554"/>
                    <a:pt x="860723" y="1478939"/>
                    <a:pt x="853824" y="1470660"/>
                  </a:cubicBezTo>
                  <a:cubicBezTo>
                    <a:pt x="847961" y="1463625"/>
                    <a:pt x="843664" y="1455420"/>
                    <a:pt x="838584" y="1447800"/>
                  </a:cubicBezTo>
                  <a:cubicBezTo>
                    <a:pt x="821242" y="1378430"/>
                    <a:pt x="833838" y="1456916"/>
                    <a:pt x="846204" y="1386840"/>
                  </a:cubicBezTo>
                  <a:cubicBezTo>
                    <a:pt x="851959" y="1354226"/>
                    <a:pt x="851284" y="1320800"/>
                    <a:pt x="853824" y="1287780"/>
                  </a:cubicBezTo>
                  <a:cubicBezTo>
                    <a:pt x="851284" y="1280160"/>
                    <a:pt x="849796" y="1272104"/>
                    <a:pt x="846204" y="1264920"/>
                  </a:cubicBezTo>
                  <a:cubicBezTo>
                    <a:pt x="842108" y="1256729"/>
                    <a:pt x="831380" y="1251209"/>
                    <a:pt x="830964" y="1242060"/>
                  </a:cubicBezTo>
                  <a:cubicBezTo>
                    <a:pt x="828770" y="1193783"/>
                    <a:pt x="834209" y="1145408"/>
                    <a:pt x="838584" y="1097280"/>
                  </a:cubicBezTo>
                  <a:cubicBezTo>
                    <a:pt x="839311" y="1089281"/>
                    <a:pt x="843997" y="1082143"/>
                    <a:pt x="846204" y="1074420"/>
                  </a:cubicBezTo>
                  <a:cubicBezTo>
                    <a:pt x="849081" y="1064350"/>
                    <a:pt x="851552" y="1054163"/>
                    <a:pt x="853824" y="1043940"/>
                  </a:cubicBezTo>
                  <a:cubicBezTo>
                    <a:pt x="856104" y="1033678"/>
                    <a:pt x="861637" y="995978"/>
                    <a:pt x="869064" y="982980"/>
                  </a:cubicBezTo>
                  <a:cubicBezTo>
                    <a:pt x="888602" y="948788"/>
                    <a:pt x="885025" y="954800"/>
                    <a:pt x="914784" y="944880"/>
                  </a:cubicBezTo>
                  <a:cubicBezTo>
                    <a:pt x="912244" y="932180"/>
                    <a:pt x="908770" y="919631"/>
                    <a:pt x="907164" y="906780"/>
                  </a:cubicBezTo>
                  <a:cubicBezTo>
                    <a:pt x="903684" y="878941"/>
                    <a:pt x="909615" y="849145"/>
                    <a:pt x="899544" y="822960"/>
                  </a:cubicBezTo>
                  <a:cubicBezTo>
                    <a:pt x="895466" y="812358"/>
                    <a:pt x="879224" y="812800"/>
                    <a:pt x="869064" y="807720"/>
                  </a:cubicBezTo>
                  <a:cubicBezTo>
                    <a:pt x="866524" y="762000"/>
                    <a:pt x="867631" y="715931"/>
                    <a:pt x="861444" y="670560"/>
                  </a:cubicBezTo>
                  <a:cubicBezTo>
                    <a:pt x="856495" y="634267"/>
                    <a:pt x="820941" y="640396"/>
                    <a:pt x="853824" y="594360"/>
                  </a:cubicBezTo>
                  <a:cubicBezTo>
                    <a:pt x="859911" y="585838"/>
                    <a:pt x="874144" y="589280"/>
                    <a:pt x="884304" y="586740"/>
                  </a:cubicBezTo>
                  <a:cubicBezTo>
                    <a:pt x="869064" y="581660"/>
                    <a:pt x="854648" y="571500"/>
                    <a:pt x="838584" y="571500"/>
                  </a:cubicBezTo>
                  <a:cubicBezTo>
                    <a:pt x="812434" y="571500"/>
                    <a:pt x="797378" y="601041"/>
                    <a:pt x="785244" y="617220"/>
                  </a:cubicBezTo>
                  <a:cubicBezTo>
                    <a:pt x="782704" y="629920"/>
                    <a:pt x="778913" y="642433"/>
                    <a:pt x="777624" y="655320"/>
                  </a:cubicBezTo>
                  <a:cubicBezTo>
                    <a:pt x="773824" y="693315"/>
                    <a:pt x="776282" y="731955"/>
                    <a:pt x="770004" y="769620"/>
                  </a:cubicBezTo>
                  <a:cubicBezTo>
                    <a:pt x="768498" y="778653"/>
                    <a:pt x="759844" y="784860"/>
                    <a:pt x="754764" y="792480"/>
                  </a:cubicBezTo>
                  <a:cubicBezTo>
                    <a:pt x="742064" y="789940"/>
                    <a:pt x="729616" y="784860"/>
                    <a:pt x="716664" y="784860"/>
                  </a:cubicBezTo>
                  <a:cubicBezTo>
                    <a:pt x="708632" y="784860"/>
                    <a:pt x="700988" y="788888"/>
                    <a:pt x="693804" y="792480"/>
                  </a:cubicBezTo>
                  <a:cubicBezTo>
                    <a:pt x="679293" y="799735"/>
                    <a:pt x="637987" y="825437"/>
                    <a:pt x="625224" y="838200"/>
                  </a:cubicBezTo>
                  <a:cubicBezTo>
                    <a:pt x="616244" y="847180"/>
                    <a:pt x="614087" y="863795"/>
                    <a:pt x="602364" y="868680"/>
                  </a:cubicBezTo>
                  <a:cubicBezTo>
                    <a:pt x="581133" y="877526"/>
                    <a:pt x="556644" y="873760"/>
                    <a:pt x="533784" y="876300"/>
                  </a:cubicBezTo>
                  <a:cubicBezTo>
                    <a:pt x="521084" y="883920"/>
                    <a:pt x="510052" y="895568"/>
                    <a:pt x="495684" y="899160"/>
                  </a:cubicBezTo>
                  <a:cubicBezTo>
                    <a:pt x="487892" y="901108"/>
                    <a:pt x="475031" y="899263"/>
                    <a:pt x="472824" y="891540"/>
                  </a:cubicBezTo>
                  <a:cubicBezTo>
                    <a:pt x="468579" y="876684"/>
                    <a:pt x="477904" y="861060"/>
                    <a:pt x="480444" y="845820"/>
                  </a:cubicBezTo>
                  <a:cubicBezTo>
                    <a:pt x="475364" y="835660"/>
                    <a:pt x="475134" y="820857"/>
                    <a:pt x="465204" y="815340"/>
                  </a:cubicBezTo>
                  <a:cubicBezTo>
                    <a:pt x="449504" y="806618"/>
                    <a:pt x="429192" y="812446"/>
                    <a:pt x="411864" y="807720"/>
                  </a:cubicBezTo>
                  <a:cubicBezTo>
                    <a:pt x="400905" y="804731"/>
                    <a:pt x="390835" y="798781"/>
                    <a:pt x="381384" y="792480"/>
                  </a:cubicBezTo>
                  <a:cubicBezTo>
                    <a:pt x="360250" y="778391"/>
                    <a:pt x="320424" y="746760"/>
                    <a:pt x="320424" y="746760"/>
                  </a:cubicBezTo>
                  <a:cubicBezTo>
                    <a:pt x="305273" y="686157"/>
                    <a:pt x="324485" y="746246"/>
                    <a:pt x="289944" y="685800"/>
                  </a:cubicBezTo>
                  <a:cubicBezTo>
                    <a:pt x="285959" y="678826"/>
                    <a:pt x="287466" y="669110"/>
                    <a:pt x="282324" y="662940"/>
                  </a:cubicBezTo>
                  <a:cubicBezTo>
                    <a:pt x="274194" y="653184"/>
                    <a:pt x="261761" y="648014"/>
                    <a:pt x="251844" y="640080"/>
                  </a:cubicBezTo>
                  <a:cubicBezTo>
                    <a:pt x="236353" y="627687"/>
                    <a:pt x="220951" y="615160"/>
                    <a:pt x="206124" y="601980"/>
                  </a:cubicBezTo>
                  <a:cubicBezTo>
                    <a:pt x="137331" y="540830"/>
                    <a:pt x="228035" y="620653"/>
                    <a:pt x="168024" y="548640"/>
                  </a:cubicBezTo>
                  <a:cubicBezTo>
                    <a:pt x="162161" y="541605"/>
                    <a:pt x="152784" y="538480"/>
                    <a:pt x="145164" y="533400"/>
                  </a:cubicBezTo>
                  <a:cubicBezTo>
                    <a:pt x="140906" y="520625"/>
                    <a:pt x="127095" y="482343"/>
                    <a:pt x="129924" y="472440"/>
                  </a:cubicBezTo>
                  <a:cubicBezTo>
                    <a:pt x="132440" y="463634"/>
                    <a:pt x="145164" y="462280"/>
                    <a:pt x="152784" y="457200"/>
                  </a:cubicBezTo>
                  <a:cubicBezTo>
                    <a:pt x="160404" y="467360"/>
                    <a:pt x="169343" y="476653"/>
                    <a:pt x="175644" y="487680"/>
                  </a:cubicBezTo>
                  <a:cubicBezTo>
                    <a:pt x="179629" y="494654"/>
                    <a:pt x="175644" y="508000"/>
                    <a:pt x="183264" y="510540"/>
                  </a:cubicBezTo>
                  <a:cubicBezTo>
                    <a:pt x="195551" y="514636"/>
                    <a:pt x="208664" y="505460"/>
                    <a:pt x="221364" y="502920"/>
                  </a:cubicBezTo>
                  <a:cubicBezTo>
                    <a:pt x="228984" y="497840"/>
                    <a:pt x="236033" y="491776"/>
                    <a:pt x="244224" y="487680"/>
                  </a:cubicBezTo>
                  <a:cubicBezTo>
                    <a:pt x="267717" y="475934"/>
                    <a:pt x="307030" y="475067"/>
                    <a:pt x="328044" y="472440"/>
                  </a:cubicBezTo>
                  <a:cubicBezTo>
                    <a:pt x="338204" y="462280"/>
                    <a:pt x="346832" y="450311"/>
                    <a:pt x="358524" y="441960"/>
                  </a:cubicBezTo>
                  <a:cubicBezTo>
                    <a:pt x="365060" y="437291"/>
                    <a:pt x="374200" y="437932"/>
                    <a:pt x="381384" y="434340"/>
                  </a:cubicBezTo>
                  <a:cubicBezTo>
                    <a:pt x="389575" y="430244"/>
                    <a:pt x="396624" y="424180"/>
                    <a:pt x="404244" y="419100"/>
                  </a:cubicBezTo>
                  <a:cubicBezTo>
                    <a:pt x="409324" y="411480"/>
                    <a:pt x="412592" y="402271"/>
                    <a:pt x="419484" y="396240"/>
                  </a:cubicBezTo>
                  <a:cubicBezTo>
                    <a:pt x="433268" y="384179"/>
                    <a:pt x="465204" y="365760"/>
                    <a:pt x="465204" y="365760"/>
                  </a:cubicBezTo>
                  <a:cubicBezTo>
                    <a:pt x="462664" y="355600"/>
                    <a:pt x="467390" y="338957"/>
                    <a:pt x="457584" y="335280"/>
                  </a:cubicBezTo>
                  <a:cubicBezTo>
                    <a:pt x="404964" y="315547"/>
                    <a:pt x="405621" y="349143"/>
                    <a:pt x="381384" y="373380"/>
                  </a:cubicBezTo>
                  <a:cubicBezTo>
                    <a:pt x="368026" y="386738"/>
                    <a:pt x="353017" y="391282"/>
                    <a:pt x="335664" y="396240"/>
                  </a:cubicBezTo>
                  <a:cubicBezTo>
                    <a:pt x="325594" y="399117"/>
                    <a:pt x="315344" y="401320"/>
                    <a:pt x="305184" y="403860"/>
                  </a:cubicBezTo>
                  <a:cubicBezTo>
                    <a:pt x="295024" y="398780"/>
                    <a:pt x="285084" y="393233"/>
                    <a:pt x="274704" y="388620"/>
                  </a:cubicBezTo>
                  <a:cubicBezTo>
                    <a:pt x="262205" y="383065"/>
                    <a:pt x="248612" y="379930"/>
                    <a:pt x="236604" y="373380"/>
                  </a:cubicBezTo>
                  <a:cubicBezTo>
                    <a:pt x="220524" y="364609"/>
                    <a:pt x="207267" y="351091"/>
                    <a:pt x="190884" y="342900"/>
                  </a:cubicBezTo>
                  <a:cubicBezTo>
                    <a:pt x="153220" y="324068"/>
                    <a:pt x="171180" y="331252"/>
                    <a:pt x="137544" y="320040"/>
                  </a:cubicBezTo>
                  <a:cubicBezTo>
                    <a:pt x="132464" y="309880"/>
                    <a:pt x="127940" y="299423"/>
                    <a:pt x="122304" y="289560"/>
                  </a:cubicBezTo>
                  <a:cubicBezTo>
                    <a:pt x="117760" y="281609"/>
                    <a:pt x="111160" y="274891"/>
                    <a:pt x="107064" y="266700"/>
                  </a:cubicBezTo>
                  <a:cubicBezTo>
                    <a:pt x="94669" y="241910"/>
                    <a:pt x="106042" y="242818"/>
                    <a:pt x="84204" y="220980"/>
                  </a:cubicBezTo>
                  <a:cubicBezTo>
                    <a:pt x="75224" y="212000"/>
                    <a:pt x="63884" y="205740"/>
                    <a:pt x="53724" y="198120"/>
                  </a:cubicBezTo>
                  <a:cubicBezTo>
                    <a:pt x="48652" y="182905"/>
                    <a:pt x="43793" y="156966"/>
                    <a:pt x="23244" y="152400"/>
                  </a:cubicBezTo>
                  <a:cubicBezTo>
                    <a:pt x="8162" y="149048"/>
                    <a:pt x="-2156" y="157480"/>
                    <a:pt x="384" y="144780"/>
                  </a:cubicBezTo>
                  <a:close/>
                </a:path>
              </a:pathLst>
            </a:custGeom>
            <a:ln w="3810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Freeform: Shape 32">
              <a:extLst>
                <a:ext uri="{FF2B5EF4-FFF2-40B4-BE49-F238E27FC236}">
                  <a16:creationId xmlns:a16="http://schemas.microsoft.com/office/drawing/2014/main" id="{764718FE-7995-9F82-ACF5-D4427CD96AE6}"/>
                </a:ext>
              </a:extLst>
            </p:cNvPr>
            <p:cNvSpPr/>
            <p:nvPr/>
          </p:nvSpPr>
          <p:spPr>
            <a:xfrm>
              <a:off x="4186983" y="4232093"/>
              <a:ext cx="2295056" cy="2377661"/>
            </a:xfrm>
            <a:custGeom>
              <a:avLst/>
              <a:gdLst>
                <a:gd name="connsiteX0" fmla="*/ 365760 w 2286000"/>
                <a:gd name="connsiteY0" fmla="*/ 358140 h 2415540"/>
                <a:gd name="connsiteX1" fmla="*/ 342900 w 2286000"/>
                <a:gd name="connsiteY1" fmla="*/ 289560 h 2415540"/>
                <a:gd name="connsiteX2" fmla="*/ 350520 w 2286000"/>
                <a:gd name="connsiteY2" fmla="*/ 259080 h 2415540"/>
                <a:gd name="connsiteX3" fmla="*/ 403860 w 2286000"/>
                <a:gd name="connsiteY3" fmla="*/ 266700 h 2415540"/>
                <a:gd name="connsiteX4" fmla="*/ 426720 w 2286000"/>
                <a:gd name="connsiteY4" fmla="*/ 281940 h 2415540"/>
                <a:gd name="connsiteX5" fmla="*/ 449580 w 2286000"/>
                <a:gd name="connsiteY5" fmla="*/ 289560 h 2415540"/>
                <a:gd name="connsiteX6" fmla="*/ 525780 w 2286000"/>
                <a:gd name="connsiteY6" fmla="*/ 274320 h 2415540"/>
                <a:gd name="connsiteX7" fmla="*/ 548640 w 2286000"/>
                <a:gd name="connsiteY7" fmla="*/ 266700 h 2415540"/>
                <a:gd name="connsiteX8" fmla="*/ 579120 w 2286000"/>
                <a:gd name="connsiteY8" fmla="*/ 259080 h 2415540"/>
                <a:gd name="connsiteX9" fmla="*/ 586740 w 2286000"/>
                <a:gd name="connsiteY9" fmla="*/ 236220 h 2415540"/>
                <a:gd name="connsiteX10" fmla="*/ 640080 w 2286000"/>
                <a:gd name="connsiteY10" fmla="*/ 213360 h 2415540"/>
                <a:gd name="connsiteX11" fmla="*/ 708660 w 2286000"/>
                <a:gd name="connsiteY11" fmla="*/ 175260 h 2415540"/>
                <a:gd name="connsiteX12" fmla="*/ 739140 w 2286000"/>
                <a:gd name="connsiteY12" fmla="*/ 144780 h 2415540"/>
                <a:gd name="connsiteX13" fmla="*/ 754380 w 2286000"/>
                <a:gd name="connsiteY13" fmla="*/ 121920 h 2415540"/>
                <a:gd name="connsiteX14" fmla="*/ 723900 w 2286000"/>
                <a:gd name="connsiteY14" fmla="*/ 99060 h 2415540"/>
                <a:gd name="connsiteX15" fmla="*/ 746760 w 2286000"/>
                <a:gd name="connsiteY15" fmla="*/ 91440 h 2415540"/>
                <a:gd name="connsiteX16" fmla="*/ 716280 w 2286000"/>
                <a:gd name="connsiteY16" fmla="*/ 106680 h 2415540"/>
                <a:gd name="connsiteX17" fmla="*/ 693420 w 2286000"/>
                <a:gd name="connsiteY17" fmla="*/ 137160 h 2415540"/>
                <a:gd name="connsiteX18" fmla="*/ 670560 w 2286000"/>
                <a:gd name="connsiteY18" fmla="*/ 144780 h 2415540"/>
                <a:gd name="connsiteX19" fmla="*/ 609600 w 2286000"/>
                <a:gd name="connsiteY19" fmla="*/ 182880 h 2415540"/>
                <a:gd name="connsiteX20" fmla="*/ 601980 w 2286000"/>
                <a:gd name="connsiteY20" fmla="*/ 205740 h 2415540"/>
                <a:gd name="connsiteX21" fmla="*/ 624840 w 2286000"/>
                <a:gd name="connsiteY21" fmla="*/ 190500 h 2415540"/>
                <a:gd name="connsiteX22" fmla="*/ 670560 w 2286000"/>
                <a:gd name="connsiteY22" fmla="*/ 175260 h 2415540"/>
                <a:gd name="connsiteX23" fmla="*/ 708660 w 2286000"/>
                <a:gd name="connsiteY23" fmla="*/ 167640 h 2415540"/>
                <a:gd name="connsiteX24" fmla="*/ 632460 w 2286000"/>
                <a:gd name="connsiteY24" fmla="*/ 190500 h 2415540"/>
                <a:gd name="connsiteX25" fmla="*/ 609600 w 2286000"/>
                <a:gd name="connsiteY25" fmla="*/ 198120 h 2415540"/>
                <a:gd name="connsiteX26" fmla="*/ 632460 w 2286000"/>
                <a:gd name="connsiteY26" fmla="*/ 182880 h 2415540"/>
                <a:gd name="connsiteX27" fmla="*/ 662940 w 2286000"/>
                <a:gd name="connsiteY27" fmla="*/ 160020 h 2415540"/>
                <a:gd name="connsiteX28" fmla="*/ 762000 w 2286000"/>
                <a:gd name="connsiteY28" fmla="*/ 137160 h 2415540"/>
                <a:gd name="connsiteX29" fmla="*/ 754380 w 2286000"/>
                <a:gd name="connsiteY29" fmla="*/ 106680 h 2415540"/>
                <a:gd name="connsiteX30" fmla="*/ 762000 w 2286000"/>
                <a:gd name="connsiteY30" fmla="*/ 129540 h 2415540"/>
                <a:gd name="connsiteX31" fmla="*/ 754380 w 2286000"/>
                <a:gd name="connsiteY31" fmla="*/ 220980 h 2415540"/>
                <a:gd name="connsiteX32" fmla="*/ 762000 w 2286000"/>
                <a:gd name="connsiteY32" fmla="*/ 297180 h 2415540"/>
                <a:gd name="connsiteX33" fmla="*/ 769620 w 2286000"/>
                <a:gd name="connsiteY33" fmla="*/ 342900 h 2415540"/>
                <a:gd name="connsiteX34" fmla="*/ 777240 w 2286000"/>
                <a:gd name="connsiteY34" fmla="*/ 541020 h 2415540"/>
                <a:gd name="connsiteX35" fmla="*/ 792480 w 2286000"/>
                <a:gd name="connsiteY35" fmla="*/ 594360 h 2415540"/>
                <a:gd name="connsiteX36" fmla="*/ 815340 w 2286000"/>
                <a:gd name="connsiteY36" fmla="*/ 571500 h 2415540"/>
                <a:gd name="connsiteX37" fmla="*/ 822960 w 2286000"/>
                <a:gd name="connsiteY37" fmla="*/ 548640 h 2415540"/>
                <a:gd name="connsiteX38" fmla="*/ 906780 w 2286000"/>
                <a:gd name="connsiteY38" fmla="*/ 495300 h 2415540"/>
                <a:gd name="connsiteX39" fmla="*/ 952500 w 2286000"/>
                <a:gd name="connsiteY39" fmla="*/ 487680 h 2415540"/>
                <a:gd name="connsiteX40" fmla="*/ 982980 w 2286000"/>
                <a:gd name="connsiteY40" fmla="*/ 480060 h 2415540"/>
                <a:gd name="connsiteX41" fmla="*/ 1005840 w 2286000"/>
                <a:gd name="connsiteY41" fmla="*/ 464820 h 2415540"/>
                <a:gd name="connsiteX42" fmla="*/ 1036320 w 2286000"/>
                <a:gd name="connsiteY42" fmla="*/ 449580 h 2415540"/>
                <a:gd name="connsiteX43" fmla="*/ 1059180 w 2286000"/>
                <a:gd name="connsiteY43" fmla="*/ 419100 h 2415540"/>
                <a:gd name="connsiteX44" fmla="*/ 1120140 w 2286000"/>
                <a:gd name="connsiteY44" fmla="*/ 411480 h 2415540"/>
                <a:gd name="connsiteX45" fmla="*/ 1165860 w 2286000"/>
                <a:gd name="connsiteY45" fmla="*/ 403860 h 2415540"/>
                <a:gd name="connsiteX46" fmla="*/ 1318260 w 2286000"/>
                <a:gd name="connsiteY46" fmla="*/ 388620 h 2415540"/>
                <a:gd name="connsiteX47" fmla="*/ 1371600 w 2286000"/>
                <a:gd name="connsiteY47" fmla="*/ 373380 h 2415540"/>
                <a:gd name="connsiteX48" fmla="*/ 1264920 w 2286000"/>
                <a:gd name="connsiteY48" fmla="*/ 342900 h 2415540"/>
                <a:gd name="connsiteX49" fmla="*/ 1242060 w 2286000"/>
                <a:gd name="connsiteY49" fmla="*/ 312420 h 2415540"/>
                <a:gd name="connsiteX50" fmla="*/ 1356360 w 2286000"/>
                <a:gd name="connsiteY50" fmla="*/ 274320 h 2415540"/>
                <a:gd name="connsiteX51" fmla="*/ 1402080 w 2286000"/>
                <a:gd name="connsiteY51" fmla="*/ 251460 h 2415540"/>
                <a:gd name="connsiteX52" fmla="*/ 1478280 w 2286000"/>
                <a:gd name="connsiteY52" fmla="*/ 236220 h 2415540"/>
                <a:gd name="connsiteX53" fmla="*/ 1524000 w 2286000"/>
                <a:gd name="connsiteY53" fmla="*/ 220980 h 2415540"/>
                <a:gd name="connsiteX54" fmla="*/ 1546860 w 2286000"/>
                <a:gd name="connsiteY54" fmla="*/ 213360 h 2415540"/>
                <a:gd name="connsiteX55" fmla="*/ 1744980 w 2286000"/>
                <a:gd name="connsiteY55" fmla="*/ 205740 h 2415540"/>
                <a:gd name="connsiteX56" fmla="*/ 1775460 w 2286000"/>
                <a:gd name="connsiteY56" fmla="*/ 190500 h 2415540"/>
                <a:gd name="connsiteX57" fmla="*/ 1805940 w 2286000"/>
                <a:gd name="connsiteY57" fmla="*/ 129540 h 2415540"/>
                <a:gd name="connsiteX58" fmla="*/ 1813560 w 2286000"/>
                <a:gd name="connsiteY58" fmla="*/ 38100 h 2415540"/>
                <a:gd name="connsiteX59" fmla="*/ 1821180 w 2286000"/>
                <a:gd name="connsiteY59" fmla="*/ 60960 h 2415540"/>
                <a:gd name="connsiteX60" fmla="*/ 1836420 w 2286000"/>
                <a:gd name="connsiteY60" fmla="*/ 99060 h 2415540"/>
                <a:gd name="connsiteX61" fmla="*/ 1874520 w 2286000"/>
                <a:gd name="connsiteY61" fmla="*/ 114300 h 2415540"/>
                <a:gd name="connsiteX62" fmla="*/ 1920240 w 2286000"/>
                <a:gd name="connsiteY62" fmla="*/ 106680 h 2415540"/>
                <a:gd name="connsiteX63" fmla="*/ 1935480 w 2286000"/>
                <a:gd name="connsiteY63" fmla="*/ 83820 h 2415540"/>
                <a:gd name="connsiteX64" fmla="*/ 1958340 w 2286000"/>
                <a:gd name="connsiteY64" fmla="*/ 60960 h 2415540"/>
                <a:gd name="connsiteX65" fmla="*/ 1988820 w 2286000"/>
                <a:gd name="connsiteY65" fmla="*/ 15240 h 2415540"/>
                <a:gd name="connsiteX66" fmla="*/ 2049780 w 2286000"/>
                <a:gd name="connsiteY66" fmla="*/ 0 h 2415540"/>
                <a:gd name="connsiteX67" fmla="*/ 2247900 w 2286000"/>
                <a:gd name="connsiteY67" fmla="*/ 7620 h 2415540"/>
                <a:gd name="connsiteX68" fmla="*/ 2278380 w 2286000"/>
                <a:gd name="connsiteY68" fmla="*/ 22860 h 2415540"/>
                <a:gd name="connsiteX69" fmla="*/ 2286000 w 2286000"/>
                <a:gd name="connsiteY69" fmla="*/ 53340 h 2415540"/>
                <a:gd name="connsiteX70" fmla="*/ 2278380 w 2286000"/>
                <a:gd name="connsiteY70" fmla="*/ 91440 h 2415540"/>
                <a:gd name="connsiteX71" fmla="*/ 2232660 w 2286000"/>
                <a:gd name="connsiteY71" fmla="*/ 121920 h 2415540"/>
                <a:gd name="connsiteX72" fmla="*/ 2209800 w 2286000"/>
                <a:gd name="connsiteY72" fmla="*/ 137160 h 2415540"/>
                <a:gd name="connsiteX73" fmla="*/ 2186940 w 2286000"/>
                <a:gd name="connsiteY73" fmla="*/ 152400 h 2415540"/>
                <a:gd name="connsiteX74" fmla="*/ 2164080 w 2286000"/>
                <a:gd name="connsiteY74" fmla="*/ 160020 h 2415540"/>
                <a:gd name="connsiteX75" fmla="*/ 2141220 w 2286000"/>
                <a:gd name="connsiteY75" fmla="*/ 182880 h 2415540"/>
                <a:gd name="connsiteX76" fmla="*/ 2133600 w 2286000"/>
                <a:gd name="connsiteY76" fmla="*/ 205740 h 2415540"/>
                <a:gd name="connsiteX77" fmla="*/ 2110740 w 2286000"/>
                <a:gd name="connsiteY77" fmla="*/ 213360 h 2415540"/>
                <a:gd name="connsiteX78" fmla="*/ 2087880 w 2286000"/>
                <a:gd name="connsiteY78" fmla="*/ 236220 h 2415540"/>
                <a:gd name="connsiteX79" fmla="*/ 2042160 w 2286000"/>
                <a:gd name="connsiteY79" fmla="*/ 266700 h 2415540"/>
                <a:gd name="connsiteX80" fmla="*/ 2019300 w 2286000"/>
                <a:gd name="connsiteY80" fmla="*/ 281940 h 2415540"/>
                <a:gd name="connsiteX81" fmla="*/ 1981200 w 2286000"/>
                <a:gd name="connsiteY81" fmla="*/ 304800 h 2415540"/>
                <a:gd name="connsiteX82" fmla="*/ 1965960 w 2286000"/>
                <a:gd name="connsiteY82" fmla="*/ 327660 h 2415540"/>
                <a:gd name="connsiteX83" fmla="*/ 1943100 w 2286000"/>
                <a:gd name="connsiteY83" fmla="*/ 342900 h 2415540"/>
                <a:gd name="connsiteX84" fmla="*/ 1874520 w 2286000"/>
                <a:gd name="connsiteY84" fmla="*/ 365760 h 2415540"/>
                <a:gd name="connsiteX85" fmla="*/ 1851660 w 2286000"/>
                <a:gd name="connsiteY85" fmla="*/ 381000 h 2415540"/>
                <a:gd name="connsiteX86" fmla="*/ 1828800 w 2286000"/>
                <a:gd name="connsiteY86" fmla="*/ 388620 h 2415540"/>
                <a:gd name="connsiteX87" fmla="*/ 1805940 w 2286000"/>
                <a:gd name="connsiteY87" fmla="*/ 411480 h 2415540"/>
                <a:gd name="connsiteX88" fmla="*/ 1828800 w 2286000"/>
                <a:gd name="connsiteY88" fmla="*/ 419100 h 2415540"/>
                <a:gd name="connsiteX89" fmla="*/ 1828800 w 2286000"/>
                <a:gd name="connsiteY89" fmla="*/ 502920 h 2415540"/>
                <a:gd name="connsiteX90" fmla="*/ 1767840 w 2286000"/>
                <a:gd name="connsiteY90" fmla="*/ 510540 h 2415540"/>
                <a:gd name="connsiteX91" fmla="*/ 1729740 w 2286000"/>
                <a:gd name="connsiteY91" fmla="*/ 525780 h 2415540"/>
                <a:gd name="connsiteX92" fmla="*/ 1699260 w 2286000"/>
                <a:gd name="connsiteY92" fmla="*/ 541020 h 2415540"/>
                <a:gd name="connsiteX93" fmla="*/ 1638300 w 2286000"/>
                <a:gd name="connsiteY93" fmla="*/ 548640 h 2415540"/>
                <a:gd name="connsiteX94" fmla="*/ 1615440 w 2286000"/>
                <a:gd name="connsiteY94" fmla="*/ 586740 h 2415540"/>
                <a:gd name="connsiteX95" fmla="*/ 1562100 w 2286000"/>
                <a:gd name="connsiteY95" fmla="*/ 723900 h 2415540"/>
                <a:gd name="connsiteX96" fmla="*/ 1531620 w 2286000"/>
                <a:gd name="connsiteY96" fmla="*/ 708660 h 2415540"/>
                <a:gd name="connsiteX97" fmla="*/ 1524000 w 2286000"/>
                <a:gd name="connsiteY97" fmla="*/ 640080 h 2415540"/>
                <a:gd name="connsiteX98" fmla="*/ 1516380 w 2286000"/>
                <a:gd name="connsiteY98" fmla="*/ 617220 h 2415540"/>
                <a:gd name="connsiteX99" fmla="*/ 1493520 w 2286000"/>
                <a:gd name="connsiteY99" fmla="*/ 624840 h 2415540"/>
                <a:gd name="connsiteX100" fmla="*/ 1432560 w 2286000"/>
                <a:gd name="connsiteY100" fmla="*/ 670560 h 2415540"/>
                <a:gd name="connsiteX101" fmla="*/ 1424940 w 2286000"/>
                <a:gd name="connsiteY101" fmla="*/ 701040 h 2415540"/>
                <a:gd name="connsiteX102" fmla="*/ 1417320 w 2286000"/>
                <a:gd name="connsiteY102" fmla="*/ 739140 h 2415540"/>
                <a:gd name="connsiteX103" fmla="*/ 1371600 w 2286000"/>
                <a:gd name="connsiteY103" fmla="*/ 746760 h 2415540"/>
                <a:gd name="connsiteX104" fmla="*/ 1363980 w 2286000"/>
                <a:gd name="connsiteY104" fmla="*/ 1097280 h 2415540"/>
                <a:gd name="connsiteX105" fmla="*/ 1356360 w 2286000"/>
                <a:gd name="connsiteY105" fmla="*/ 1394460 h 2415540"/>
                <a:gd name="connsiteX106" fmla="*/ 1341120 w 2286000"/>
                <a:gd name="connsiteY106" fmla="*/ 1417320 h 2415540"/>
                <a:gd name="connsiteX107" fmla="*/ 1318260 w 2286000"/>
                <a:gd name="connsiteY107" fmla="*/ 1470660 h 2415540"/>
                <a:gd name="connsiteX108" fmla="*/ 1310640 w 2286000"/>
                <a:gd name="connsiteY108" fmla="*/ 1493520 h 2415540"/>
                <a:gd name="connsiteX109" fmla="*/ 1295400 w 2286000"/>
                <a:gd name="connsiteY109" fmla="*/ 1562100 h 2415540"/>
                <a:gd name="connsiteX110" fmla="*/ 1272540 w 2286000"/>
                <a:gd name="connsiteY110" fmla="*/ 1630680 h 2415540"/>
                <a:gd name="connsiteX111" fmla="*/ 1249680 w 2286000"/>
                <a:gd name="connsiteY111" fmla="*/ 1676400 h 2415540"/>
                <a:gd name="connsiteX112" fmla="*/ 1257300 w 2286000"/>
                <a:gd name="connsiteY112" fmla="*/ 1859280 h 2415540"/>
                <a:gd name="connsiteX113" fmla="*/ 1272540 w 2286000"/>
                <a:gd name="connsiteY113" fmla="*/ 1882140 h 2415540"/>
                <a:gd name="connsiteX114" fmla="*/ 1249680 w 2286000"/>
                <a:gd name="connsiteY114" fmla="*/ 1889760 h 2415540"/>
                <a:gd name="connsiteX115" fmla="*/ 1203960 w 2286000"/>
                <a:gd name="connsiteY115" fmla="*/ 1897380 h 2415540"/>
                <a:gd name="connsiteX116" fmla="*/ 1135380 w 2286000"/>
                <a:gd name="connsiteY116" fmla="*/ 1943100 h 2415540"/>
                <a:gd name="connsiteX117" fmla="*/ 1112520 w 2286000"/>
                <a:gd name="connsiteY117" fmla="*/ 1958340 h 2415540"/>
                <a:gd name="connsiteX118" fmla="*/ 1089660 w 2286000"/>
                <a:gd name="connsiteY118" fmla="*/ 1996440 h 2415540"/>
                <a:gd name="connsiteX119" fmla="*/ 1066800 w 2286000"/>
                <a:gd name="connsiteY119" fmla="*/ 2026920 h 2415540"/>
                <a:gd name="connsiteX120" fmla="*/ 1036320 w 2286000"/>
                <a:gd name="connsiteY120" fmla="*/ 2087880 h 2415540"/>
                <a:gd name="connsiteX121" fmla="*/ 952500 w 2286000"/>
                <a:gd name="connsiteY121" fmla="*/ 2103120 h 2415540"/>
                <a:gd name="connsiteX122" fmla="*/ 914400 w 2286000"/>
                <a:gd name="connsiteY122" fmla="*/ 2133600 h 2415540"/>
                <a:gd name="connsiteX123" fmla="*/ 876300 w 2286000"/>
                <a:gd name="connsiteY123" fmla="*/ 2179320 h 2415540"/>
                <a:gd name="connsiteX124" fmla="*/ 853440 w 2286000"/>
                <a:gd name="connsiteY124" fmla="*/ 2209800 h 2415540"/>
                <a:gd name="connsiteX125" fmla="*/ 838200 w 2286000"/>
                <a:gd name="connsiteY125" fmla="*/ 2240280 h 2415540"/>
                <a:gd name="connsiteX126" fmla="*/ 784860 w 2286000"/>
                <a:gd name="connsiteY126" fmla="*/ 2278380 h 2415540"/>
                <a:gd name="connsiteX127" fmla="*/ 754380 w 2286000"/>
                <a:gd name="connsiteY127" fmla="*/ 2286000 h 2415540"/>
                <a:gd name="connsiteX128" fmla="*/ 739140 w 2286000"/>
                <a:gd name="connsiteY128" fmla="*/ 2308860 h 2415540"/>
                <a:gd name="connsiteX129" fmla="*/ 693420 w 2286000"/>
                <a:gd name="connsiteY129" fmla="*/ 2369820 h 2415540"/>
                <a:gd name="connsiteX130" fmla="*/ 662940 w 2286000"/>
                <a:gd name="connsiteY130" fmla="*/ 2415540 h 2415540"/>
                <a:gd name="connsiteX131" fmla="*/ 647700 w 2286000"/>
                <a:gd name="connsiteY131" fmla="*/ 2392680 h 2415540"/>
                <a:gd name="connsiteX132" fmla="*/ 632460 w 2286000"/>
                <a:gd name="connsiteY132" fmla="*/ 2308860 h 2415540"/>
                <a:gd name="connsiteX133" fmla="*/ 601980 w 2286000"/>
                <a:gd name="connsiteY133" fmla="*/ 2301240 h 2415540"/>
                <a:gd name="connsiteX134" fmla="*/ 579120 w 2286000"/>
                <a:gd name="connsiteY134" fmla="*/ 2286000 h 2415540"/>
                <a:gd name="connsiteX135" fmla="*/ 609600 w 2286000"/>
                <a:gd name="connsiteY135" fmla="*/ 2255520 h 2415540"/>
                <a:gd name="connsiteX136" fmla="*/ 533400 w 2286000"/>
                <a:gd name="connsiteY136" fmla="*/ 2247900 h 2415540"/>
                <a:gd name="connsiteX137" fmla="*/ 548640 w 2286000"/>
                <a:gd name="connsiteY137" fmla="*/ 2225040 h 2415540"/>
                <a:gd name="connsiteX138" fmla="*/ 487680 w 2286000"/>
                <a:gd name="connsiteY138" fmla="*/ 2186940 h 2415540"/>
                <a:gd name="connsiteX139" fmla="*/ 457200 w 2286000"/>
                <a:gd name="connsiteY139" fmla="*/ 2164080 h 2415540"/>
                <a:gd name="connsiteX140" fmla="*/ 441960 w 2286000"/>
                <a:gd name="connsiteY140" fmla="*/ 2065020 h 2415540"/>
                <a:gd name="connsiteX141" fmla="*/ 411480 w 2286000"/>
                <a:gd name="connsiteY141" fmla="*/ 2004060 h 2415540"/>
                <a:gd name="connsiteX142" fmla="*/ 403860 w 2286000"/>
                <a:gd name="connsiteY142" fmla="*/ 1958340 h 2415540"/>
                <a:gd name="connsiteX143" fmla="*/ 426720 w 2286000"/>
                <a:gd name="connsiteY143" fmla="*/ 1805940 h 2415540"/>
                <a:gd name="connsiteX144" fmla="*/ 449580 w 2286000"/>
                <a:gd name="connsiteY144" fmla="*/ 1729740 h 2415540"/>
                <a:gd name="connsiteX145" fmla="*/ 396240 w 2286000"/>
                <a:gd name="connsiteY145" fmla="*/ 1714500 h 2415540"/>
                <a:gd name="connsiteX146" fmla="*/ 381000 w 2286000"/>
                <a:gd name="connsiteY146" fmla="*/ 1737360 h 2415540"/>
                <a:gd name="connsiteX147" fmla="*/ 403860 w 2286000"/>
                <a:gd name="connsiteY147" fmla="*/ 1813560 h 2415540"/>
                <a:gd name="connsiteX148" fmla="*/ 411480 w 2286000"/>
                <a:gd name="connsiteY148" fmla="*/ 1859280 h 2415540"/>
                <a:gd name="connsiteX149" fmla="*/ 426720 w 2286000"/>
                <a:gd name="connsiteY149" fmla="*/ 1828800 h 2415540"/>
                <a:gd name="connsiteX150" fmla="*/ 449580 w 2286000"/>
                <a:gd name="connsiteY150" fmla="*/ 1790700 h 2415540"/>
                <a:gd name="connsiteX151" fmla="*/ 411480 w 2286000"/>
                <a:gd name="connsiteY151" fmla="*/ 1821180 h 2415540"/>
                <a:gd name="connsiteX152" fmla="*/ 411480 w 2286000"/>
                <a:gd name="connsiteY152" fmla="*/ 1790700 h 2415540"/>
                <a:gd name="connsiteX153" fmla="*/ 396240 w 2286000"/>
                <a:gd name="connsiteY153" fmla="*/ 1767840 h 2415540"/>
                <a:gd name="connsiteX154" fmla="*/ 403860 w 2286000"/>
                <a:gd name="connsiteY154" fmla="*/ 1813560 h 2415540"/>
                <a:gd name="connsiteX155" fmla="*/ 411480 w 2286000"/>
                <a:gd name="connsiteY155" fmla="*/ 1783080 h 2415540"/>
                <a:gd name="connsiteX156" fmla="*/ 396240 w 2286000"/>
                <a:gd name="connsiteY156" fmla="*/ 1729740 h 2415540"/>
                <a:gd name="connsiteX157" fmla="*/ 358140 w 2286000"/>
                <a:gd name="connsiteY157" fmla="*/ 1668780 h 2415540"/>
                <a:gd name="connsiteX158" fmla="*/ 342900 w 2286000"/>
                <a:gd name="connsiteY158" fmla="*/ 1638300 h 2415540"/>
                <a:gd name="connsiteX159" fmla="*/ 297180 w 2286000"/>
                <a:gd name="connsiteY159" fmla="*/ 1615440 h 2415540"/>
                <a:gd name="connsiteX160" fmla="*/ 281940 w 2286000"/>
                <a:gd name="connsiteY160" fmla="*/ 1524000 h 2415540"/>
                <a:gd name="connsiteX161" fmla="*/ 274320 w 2286000"/>
                <a:gd name="connsiteY161" fmla="*/ 1493520 h 2415540"/>
                <a:gd name="connsiteX162" fmla="*/ 251460 w 2286000"/>
                <a:gd name="connsiteY162" fmla="*/ 1470660 h 2415540"/>
                <a:gd name="connsiteX163" fmla="*/ 205740 w 2286000"/>
                <a:gd name="connsiteY163" fmla="*/ 1417320 h 2415540"/>
                <a:gd name="connsiteX164" fmla="*/ 198120 w 2286000"/>
                <a:gd name="connsiteY164" fmla="*/ 1386840 h 2415540"/>
                <a:gd name="connsiteX165" fmla="*/ 182880 w 2286000"/>
                <a:gd name="connsiteY165" fmla="*/ 1341120 h 2415540"/>
                <a:gd name="connsiteX166" fmla="*/ 160020 w 2286000"/>
                <a:gd name="connsiteY166" fmla="*/ 1280160 h 2415540"/>
                <a:gd name="connsiteX167" fmla="*/ 152400 w 2286000"/>
                <a:gd name="connsiteY167" fmla="*/ 1150620 h 2415540"/>
                <a:gd name="connsiteX168" fmla="*/ 144780 w 2286000"/>
                <a:gd name="connsiteY168" fmla="*/ 1112520 h 2415540"/>
                <a:gd name="connsiteX169" fmla="*/ 129540 w 2286000"/>
                <a:gd name="connsiteY169" fmla="*/ 1021080 h 2415540"/>
                <a:gd name="connsiteX170" fmla="*/ 106680 w 2286000"/>
                <a:gd name="connsiteY170" fmla="*/ 990600 h 2415540"/>
                <a:gd name="connsiteX171" fmla="*/ 91440 w 2286000"/>
                <a:gd name="connsiteY171" fmla="*/ 929640 h 2415540"/>
                <a:gd name="connsiteX172" fmla="*/ 76200 w 2286000"/>
                <a:gd name="connsiteY172" fmla="*/ 861060 h 2415540"/>
                <a:gd name="connsiteX173" fmla="*/ 60960 w 2286000"/>
                <a:gd name="connsiteY173" fmla="*/ 830580 h 2415540"/>
                <a:gd name="connsiteX174" fmla="*/ 0 w 2286000"/>
                <a:gd name="connsiteY174" fmla="*/ 792480 h 2415540"/>
                <a:gd name="connsiteX175" fmla="*/ 7620 w 2286000"/>
                <a:gd name="connsiteY175" fmla="*/ 762000 h 2415540"/>
                <a:gd name="connsiteX176" fmla="*/ 53340 w 2286000"/>
                <a:gd name="connsiteY176" fmla="*/ 754380 h 2415540"/>
                <a:gd name="connsiteX177" fmla="*/ 60960 w 2286000"/>
                <a:gd name="connsiteY177" fmla="*/ 670560 h 2415540"/>
                <a:gd name="connsiteX178" fmla="*/ 68580 w 2286000"/>
                <a:gd name="connsiteY178" fmla="*/ 609600 h 2415540"/>
                <a:gd name="connsiteX179" fmla="*/ 83820 w 2286000"/>
                <a:gd name="connsiteY179" fmla="*/ 563880 h 2415540"/>
                <a:gd name="connsiteX180" fmla="*/ 91440 w 2286000"/>
                <a:gd name="connsiteY180" fmla="*/ 525780 h 2415540"/>
                <a:gd name="connsiteX181" fmla="*/ 83820 w 2286000"/>
                <a:gd name="connsiteY181" fmla="*/ 480060 h 2415540"/>
                <a:gd name="connsiteX182" fmla="*/ 76200 w 2286000"/>
                <a:gd name="connsiteY182" fmla="*/ 457200 h 2415540"/>
                <a:gd name="connsiteX183" fmla="*/ 106680 w 2286000"/>
                <a:gd name="connsiteY183" fmla="*/ 441960 h 2415540"/>
                <a:gd name="connsiteX184" fmla="*/ 175260 w 2286000"/>
                <a:gd name="connsiteY184" fmla="*/ 419100 h 2415540"/>
                <a:gd name="connsiteX185" fmla="*/ 228600 w 2286000"/>
                <a:gd name="connsiteY185" fmla="*/ 381000 h 2415540"/>
                <a:gd name="connsiteX186" fmla="*/ 335280 w 2286000"/>
                <a:gd name="connsiteY186" fmla="*/ 350520 h 2415540"/>
                <a:gd name="connsiteX187" fmla="*/ 365760 w 2286000"/>
                <a:gd name="connsiteY187" fmla="*/ 358140 h 241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86000" h="2415540">
                  <a:moveTo>
                    <a:pt x="365760" y="358140"/>
                  </a:moveTo>
                  <a:cubicBezTo>
                    <a:pt x="360916" y="346030"/>
                    <a:pt x="342900" y="305966"/>
                    <a:pt x="342900" y="289560"/>
                  </a:cubicBezTo>
                  <a:cubicBezTo>
                    <a:pt x="342900" y="279087"/>
                    <a:pt x="347980" y="269240"/>
                    <a:pt x="350520" y="259080"/>
                  </a:cubicBezTo>
                  <a:cubicBezTo>
                    <a:pt x="368300" y="261620"/>
                    <a:pt x="386657" y="261539"/>
                    <a:pt x="403860" y="266700"/>
                  </a:cubicBezTo>
                  <a:cubicBezTo>
                    <a:pt x="412632" y="269332"/>
                    <a:pt x="418529" y="277844"/>
                    <a:pt x="426720" y="281940"/>
                  </a:cubicBezTo>
                  <a:cubicBezTo>
                    <a:pt x="433904" y="285532"/>
                    <a:pt x="441960" y="287020"/>
                    <a:pt x="449580" y="289560"/>
                  </a:cubicBezTo>
                  <a:cubicBezTo>
                    <a:pt x="474980" y="284480"/>
                    <a:pt x="500540" y="280145"/>
                    <a:pt x="525780" y="274320"/>
                  </a:cubicBezTo>
                  <a:cubicBezTo>
                    <a:pt x="533606" y="272514"/>
                    <a:pt x="540917" y="268907"/>
                    <a:pt x="548640" y="266700"/>
                  </a:cubicBezTo>
                  <a:cubicBezTo>
                    <a:pt x="558710" y="263823"/>
                    <a:pt x="568960" y="261620"/>
                    <a:pt x="579120" y="259080"/>
                  </a:cubicBezTo>
                  <a:cubicBezTo>
                    <a:pt x="581660" y="251460"/>
                    <a:pt x="581722" y="242492"/>
                    <a:pt x="586740" y="236220"/>
                  </a:cubicBezTo>
                  <a:cubicBezTo>
                    <a:pt x="599896" y="219775"/>
                    <a:pt x="621777" y="217936"/>
                    <a:pt x="640080" y="213360"/>
                  </a:cubicBezTo>
                  <a:cubicBezTo>
                    <a:pt x="692483" y="178425"/>
                    <a:pt x="668424" y="188672"/>
                    <a:pt x="708660" y="175260"/>
                  </a:cubicBezTo>
                  <a:cubicBezTo>
                    <a:pt x="718820" y="165100"/>
                    <a:pt x="729789" y="155689"/>
                    <a:pt x="739140" y="144780"/>
                  </a:cubicBezTo>
                  <a:cubicBezTo>
                    <a:pt x="745100" y="137827"/>
                    <a:pt x="757276" y="130608"/>
                    <a:pt x="754380" y="121920"/>
                  </a:cubicBezTo>
                  <a:cubicBezTo>
                    <a:pt x="750364" y="109872"/>
                    <a:pt x="734060" y="106680"/>
                    <a:pt x="723900" y="99060"/>
                  </a:cubicBezTo>
                  <a:cubicBezTo>
                    <a:pt x="731520" y="96520"/>
                    <a:pt x="752440" y="85760"/>
                    <a:pt x="746760" y="91440"/>
                  </a:cubicBezTo>
                  <a:cubicBezTo>
                    <a:pt x="738728" y="99472"/>
                    <a:pt x="724905" y="99288"/>
                    <a:pt x="716280" y="106680"/>
                  </a:cubicBezTo>
                  <a:cubicBezTo>
                    <a:pt x="706637" y="114945"/>
                    <a:pt x="703176" y="129030"/>
                    <a:pt x="693420" y="137160"/>
                  </a:cubicBezTo>
                  <a:cubicBezTo>
                    <a:pt x="687250" y="142302"/>
                    <a:pt x="677943" y="141616"/>
                    <a:pt x="670560" y="144780"/>
                  </a:cubicBezTo>
                  <a:cubicBezTo>
                    <a:pt x="638018" y="158726"/>
                    <a:pt x="638772" y="161001"/>
                    <a:pt x="609600" y="182880"/>
                  </a:cubicBezTo>
                  <a:cubicBezTo>
                    <a:pt x="607060" y="190500"/>
                    <a:pt x="594796" y="202148"/>
                    <a:pt x="601980" y="205740"/>
                  </a:cubicBezTo>
                  <a:cubicBezTo>
                    <a:pt x="610171" y="209836"/>
                    <a:pt x="616471" y="194219"/>
                    <a:pt x="624840" y="190500"/>
                  </a:cubicBezTo>
                  <a:cubicBezTo>
                    <a:pt x="639520" y="183976"/>
                    <a:pt x="654808" y="178410"/>
                    <a:pt x="670560" y="175260"/>
                  </a:cubicBezTo>
                  <a:cubicBezTo>
                    <a:pt x="683260" y="172720"/>
                    <a:pt x="717818" y="158482"/>
                    <a:pt x="708660" y="167640"/>
                  </a:cubicBezTo>
                  <a:cubicBezTo>
                    <a:pt x="701417" y="174883"/>
                    <a:pt x="646964" y="186356"/>
                    <a:pt x="632460" y="190500"/>
                  </a:cubicBezTo>
                  <a:cubicBezTo>
                    <a:pt x="624737" y="192707"/>
                    <a:pt x="609600" y="206152"/>
                    <a:pt x="609600" y="198120"/>
                  </a:cubicBezTo>
                  <a:cubicBezTo>
                    <a:pt x="609600" y="188962"/>
                    <a:pt x="625008" y="188203"/>
                    <a:pt x="632460" y="182880"/>
                  </a:cubicBezTo>
                  <a:cubicBezTo>
                    <a:pt x="642794" y="175498"/>
                    <a:pt x="651581" y="165700"/>
                    <a:pt x="662940" y="160020"/>
                  </a:cubicBezTo>
                  <a:cubicBezTo>
                    <a:pt x="696411" y="143284"/>
                    <a:pt x="725501" y="142374"/>
                    <a:pt x="762000" y="137160"/>
                  </a:cubicBezTo>
                  <a:cubicBezTo>
                    <a:pt x="759460" y="127000"/>
                    <a:pt x="754380" y="117153"/>
                    <a:pt x="754380" y="106680"/>
                  </a:cubicBezTo>
                  <a:cubicBezTo>
                    <a:pt x="754380" y="98648"/>
                    <a:pt x="762000" y="121508"/>
                    <a:pt x="762000" y="129540"/>
                  </a:cubicBezTo>
                  <a:cubicBezTo>
                    <a:pt x="762000" y="160126"/>
                    <a:pt x="756920" y="190500"/>
                    <a:pt x="754380" y="220980"/>
                  </a:cubicBezTo>
                  <a:cubicBezTo>
                    <a:pt x="756920" y="246380"/>
                    <a:pt x="758834" y="271850"/>
                    <a:pt x="762000" y="297180"/>
                  </a:cubicBezTo>
                  <a:cubicBezTo>
                    <a:pt x="763916" y="312511"/>
                    <a:pt x="768656" y="327480"/>
                    <a:pt x="769620" y="342900"/>
                  </a:cubicBezTo>
                  <a:cubicBezTo>
                    <a:pt x="773743" y="408860"/>
                    <a:pt x="772844" y="475078"/>
                    <a:pt x="777240" y="541020"/>
                  </a:cubicBezTo>
                  <a:cubicBezTo>
                    <a:pt x="778037" y="552980"/>
                    <a:pt x="788275" y="581745"/>
                    <a:pt x="792480" y="594360"/>
                  </a:cubicBezTo>
                  <a:cubicBezTo>
                    <a:pt x="800100" y="586740"/>
                    <a:pt x="809362" y="580466"/>
                    <a:pt x="815340" y="571500"/>
                  </a:cubicBezTo>
                  <a:cubicBezTo>
                    <a:pt x="819795" y="564817"/>
                    <a:pt x="817280" y="554320"/>
                    <a:pt x="822960" y="548640"/>
                  </a:cubicBezTo>
                  <a:cubicBezTo>
                    <a:pt x="847473" y="524127"/>
                    <a:pt x="873381" y="502722"/>
                    <a:pt x="906780" y="495300"/>
                  </a:cubicBezTo>
                  <a:cubicBezTo>
                    <a:pt x="921862" y="491948"/>
                    <a:pt x="937350" y="490710"/>
                    <a:pt x="952500" y="487680"/>
                  </a:cubicBezTo>
                  <a:cubicBezTo>
                    <a:pt x="962769" y="485626"/>
                    <a:pt x="972820" y="482600"/>
                    <a:pt x="982980" y="480060"/>
                  </a:cubicBezTo>
                  <a:cubicBezTo>
                    <a:pt x="990600" y="474980"/>
                    <a:pt x="997889" y="469364"/>
                    <a:pt x="1005840" y="464820"/>
                  </a:cubicBezTo>
                  <a:cubicBezTo>
                    <a:pt x="1015703" y="459184"/>
                    <a:pt x="1027695" y="456972"/>
                    <a:pt x="1036320" y="449580"/>
                  </a:cubicBezTo>
                  <a:cubicBezTo>
                    <a:pt x="1045963" y="441315"/>
                    <a:pt x="1047618" y="424355"/>
                    <a:pt x="1059180" y="419100"/>
                  </a:cubicBezTo>
                  <a:cubicBezTo>
                    <a:pt x="1077823" y="410626"/>
                    <a:pt x="1099868" y="414376"/>
                    <a:pt x="1120140" y="411480"/>
                  </a:cubicBezTo>
                  <a:cubicBezTo>
                    <a:pt x="1135435" y="409295"/>
                    <a:pt x="1150495" y="405477"/>
                    <a:pt x="1165860" y="403860"/>
                  </a:cubicBezTo>
                  <a:cubicBezTo>
                    <a:pt x="1209188" y="399299"/>
                    <a:pt x="1272072" y="398517"/>
                    <a:pt x="1318260" y="388620"/>
                  </a:cubicBezTo>
                  <a:cubicBezTo>
                    <a:pt x="1336341" y="384745"/>
                    <a:pt x="1353820" y="378460"/>
                    <a:pt x="1371600" y="373380"/>
                  </a:cubicBezTo>
                  <a:cubicBezTo>
                    <a:pt x="1286271" y="309383"/>
                    <a:pt x="1422956" y="403683"/>
                    <a:pt x="1264920" y="342900"/>
                  </a:cubicBezTo>
                  <a:cubicBezTo>
                    <a:pt x="1253067" y="338341"/>
                    <a:pt x="1249680" y="322580"/>
                    <a:pt x="1242060" y="312420"/>
                  </a:cubicBezTo>
                  <a:cubicBezTo>
                    <a:pt x="1262038" y="252486"/>
                    <a:pt x="1237262" y="304094"/>
                    <a:pt x="1356360" y="274320"/>
                  </a:cubicBezTo>
                  <a:cubicBezTo>
                    <a:pt x="1372890" y="270187"/>
                    <a:pt x="1385817" y="256542"/>
                    <a:pt x="1402080" y="251460"/>
                  </a:cubicBezTo>
                  <a:cubicBezTo>
                    <a:pt x="1426804" y="243734"/>
                    <a:pt x="1453706" y="244411"/>
                    <a:pt x="1478280" y="236220"/>
                  </a:cubicBezTo>
                  <a:lnTo>
                    <a:pt x="1524000" y="220980"/>
                  </a:lnTo>
                  <a:cubicBezTo>
                    <a:pt x="1531620" y="218440"/>
                    <a:pt x="1538834" y="213669"/>
                    <a:pt x="1546860" y="213360"/>
                  </a:cubicBezTo>
                  <a:lnTo>
                    <a:pt x="1744980" y="205740"/>
                  </a:lnTo>
                  <a:cubicBezTo>
                    <a:pt x="1755140" y="200660"/>
                    <a:pt x="1766835" y="197892"/>
                    <a:pt x="1775460" y="190500"/>
                  </a:cubicBezTo>
                  <a:cubicBezTo>
                    <a:pt x="1800188" y="169305"/>
                    <a:pt x="1798881" y="157776"/>
                    <a:pt x="1805940" y="129540"/>
                  </a:cubicBezTo>
                  <a:cubicBezTo>
                    <a:pt x="1808480" y="99060"/>
                    <a:pt x="1806925" y="67957"/>
                    <a:pt x="1813560" y="38100"/>
                  </a:cubicBezTo>
                  <a:cubicBezTo>
                    <a:pt x="1815302" y="30259"/>
                    <a:pt x="1818360" y="53439"/>
                    <a:pt x="1821180" y="60960"/>
                  </a:cubicBezTo>
                  <a:cubicBezTo>
                    <a:pt x="1825983" y="73767"/>
                    <a:pt x="1826748" y="89388"/>
                    <a:pt x="1836420" y="99060"/>
                  </a:cubicBezTo>
                  <a:cubicBezTo>
                    <a:pt x="1846092" y="108732"/>
                    <a:pt x="1861820" y="109220"/>
                    <a:pt x="1874520" y="114300"/>
                  </a:cubicBezTo>
                  <a:cubicBezTo>
                    <a:pt x="1889760" y="111760"/>
                    <a:pt x="1906421" y="113590"/>
                    <a:pt x="1920240" y="106680"/>
                  </a:cubicBezTo>
                  <a:cubicBezTo>
                    <a:pt x="1928431" y="102584"/>
                    <a:pt x="1929617" y="90855"/>
                    <a:pt x="1935480" y="83820"/>
                  </a:cubicBezTo>
                  <a:cubicBezTo>
                    <a:pt x="1942379" y="75541"/>
                    <a:pt x="1950720" y="68580"/>
                    <a:pt x="1958340" y="60960"/>
                  </a:cubicBezTo>
                  <a:cubicBezTo>
                    <a:pt x="1964809" y="41552"/>
                    <a:pt x="1966396" y="25433"/>
                    <a:pt x="1988820" y="15240"/>
                  </a:cubicBezTo>
                  <a:cubicBezTo>
                    <a:pt x="2007888" y="6573"/>
                    <a:pt x="2049780" y="0"/>
                    <a:pt x="2049780" y="0"/>
                  </a:cubicBezTo>
                  <a:cubicBezTo>
                    <a:pt x="2115820" y="2540"/>
                    <a:pt x="2182139" y="1044"/>
                    <a:pt x="2247900" y="7620"/>
                  </a:cubicBezTo>
                  <a:cubicBezTo>
                    <a:pt x="2259203" y="8750"/>
                    <a:pt x="2271108" y="14134"/>
                    <a:pt x="2278380" y="22860"/>
                  </a:cubicBezTo>
                  <a:cubicBezTo>
                    <a:pt x="2285084" y="30905"/>
                    <a:pt x="2283460" y="43180"/>
                    <a:pt x="2286000" y="53340"/>
                  </a:cubicBezTo>
                  <a:cubicBezTo>
                    <a:pt x="2283460" y="66040"/>
                    <a:pt x="2286331" y="81217"/>
                    <a:pt x="2278380" y="91440"/>
                  </a:cubicBezTo>
                  <a:cubicBezTo>
                    <a:pt x="2267135" y="105898"/>
                    <a:pt x="2247900" y="111760"/>
                    <a:pt x="2232660" y="121920"/>
                  </a:cubicBezTo>
                  <a:lnTo>
                    <a:pt x="2209800" y="137160"/>
                  </a:lnTo>
                  <a:cubicBezTo>
                    <a:pt x="2202180" y="142240"/>
                    <a:pt x="2195628" y="149504"/>
                    <a:pt x="2186940" y="152400"/>
                  </a:cubicBezTo>
                  <a:lnTo>
                    <a:pt x="2164080" y="160020"/>
                  </a:lnTo>
                  <a:cubicBezTo>
                    <a:pt x="2156460" y="167640"/>
                    <a:pt x="2147198" y="173914"/>
                    <a:pt x="2141220" y="182880"/>
                  </a:cubicBezTo>
                  <a:cubicBezTo>
                    <a:pt x="2136765" y="189563"/>
                    <a:pt x="2139280" y="200060"/>
                    <a:pt x="2133600" y="205740"/>
                  </a:cubicBezTo>
                  <a:cubicBezTo>
                    <a:pt x="2127920" y="211420"/>
                    <a:pt x="2118360" y="210820"/>
                    <a:pt x="2110740" y="213360"/>
                  </a:cubicBezTo>
                  <a:cubicBezTo>
                    <a:pt x="2103120" y="220980"/>
                    <a:pt x="2096386" y="229604"/>
                    <a:pt x="2087880" y="236220"/>
                  </a:cubicBezTo>
                  <a:cubicBezTo>
                    <a:pt x="2073422" y="247465"/>
                    <a:pt x="2057400" y="256540"/>
                    <a:pt x="2042160" y="266700"/>
                  </a:cubicBezTo>
                  <a:cubicBezTo>
                    <a:pt x="2034540" y="271780"/>
                    <a:pt x="2027066" y="277086"/>
                    <a:pt x="2019300" y="281940"/>
                  </a:cubicBezTo>
                  <a:cubicBezTo>
                    <a:pt x="2006741" y="289790"/>
                    <a:pt x="1981200" y="304800"/>
                    <a:pt x="1981200" y="304800"/>
                  </a:cubicBezTo>
                  <a:cubicBezTo>
                    <a:pt x="1976120" y="312420"/>
                    <a:pt x="1972436" y="321184"/>
                    <a:pt x="1965960" y="327660"/>
                  </a:cubicBezTo>
                  <a:cubicBezTo>
                    <a:pt x="1959484" y="334136"/>
                    <a:pt x="1951291" y="338804"/>
                    <a:pt x="1943100" y="342900"/>
                  </a:cubicBezTo>
                  <a:cubicBezTo>
                    <a:pt x="1914406" y="357247"/>
                    <a:pt x="1903624" y="358484"/>
                    <a:pt x="1874520" y="365760"/>
                  </a:cubicBezTo>
                  <a:cubicBezTo>
                    <a:pt x="1866900" y="370840"/>
                    <a:pt x="1859851" y="376904"/>
                    <a:pt x="1851660" y="381000"/>
                  </a:cubicBezTo>
                  <a:cubicBezTo>
                    <a:pt x="1844476" y="384592"/>
                    <a:pt x="1835483" y="384165"/>
                    <a:pt x="1828800" y="388620"/>
                  </a:cubicBezTo>
                  <a:cubicBezTo>
                    <a:pt x="1819834" y="394598"/>
                    <a:pt x="1813560" y="403860"/>
                    <a:pt x="1805940" y="411480"/>
                  </a:cubicBezTo>
                  <a:cubicBezTo>
                    <a:pt x="1813560" y="414020"/>
                    <a:pt x="1822528" y="414082"/>
                    <a:pt x="1828800" y="419100"/>
                  </a:cubicBezTo>
                  <a:cubicBezTo>
                    <a:pt x="1852796" y="438297"/>
                    <a:pt x="1852808" y="481312"/>
                    <a:pt x="1828800" y="502920"/>
                  </a:cubicBezTo>
                  <a:cubicBezTo>
                    <a:pt x="1813579" y="516619"/>
                    <a:pt x="1788160" y="508000"/>
                    <a:pt x="1767840" y="510540"/>
                  </a:cubicBezTo>
                  <a:cubicBezTo>
                    <a:pt x="1755140" y="515620"/>
                    <a:pt x="1742239" y="520225"/>
                    <a:pt x="1729740" y="525780"/>
                  </a:cubicBezTo>
                  <a:cubicBezTo>
                    <a:pt x="1719360" y="530393"/>
                    <a:pt x="1710280" y="538265"/>
                    <a:pt x="1699260" y="541020"/>
                  </a:cubicBezTo>
                  <a:cubicBezTo>
                    <a:pt x="1679393" y="545987"/>
                    <a:pt x="1658620" y="546100"/>
                    <a:pt x="1638300" y="548640"/>
                  </a:cubicBezTo>
                  <a:cubicBezTo>
                    <a:pt x="1630680" y="561340"/>
                    <a:pt x="1621345" y="573158"/>
                    <a:pt x="1615440" y="586740"/>
                  </a:cubicBezTo>
                  <a:cubicBezTo>
                    <a:pt x="1595880" y="631727"/>
                    <a:pt x="1562100" y="723900"/>
                    <a:pt x="1562100" y="723900"/>
                  </a:cubicBezTo>
                  <a:cubicBezTo>
                    <a:pt x="1551940" y="718820"/>
                    <a:pt x="1536320" y="719001"/>
                    <a:pt x="1531620" y="708660"/>
                  </a:cubicBezTo>
                  <a:cubicBezTo>
                    <a:pt x="1522102" y="687721"/>
                    <a:pt x="1527781" y="662768"/>
                    <a:pt x="1524000" y="640080"/>
                  </a:cubicBezTo>
                  <a:cubicBezTo>
                    <a:pt x="1522680" y="632157"/>
                    <a:pt x="1518920" y="624840"/>
                    <a:pt x="1516380" y="617220"/>
                  </a:cubicBezTo>
                  <a:cubicBezTo>
                    <a:pt x="1508760" y="619760"/>
                    <a:pt x="1500296" y="620528"/>
                    <a:pt x="1493520" y="624840"/>
                  </a:cubicBezTo>
                  <a:cubicBezTo>
                    <a:pt x="1472091" y="638477"/>
                    <a:pt x="1432560" y="670560"/>
                    <a:pt x="1432560" y="670560"/>
                  </a:cubicBezTo>
                  <a:cubicBezTo>
                    <a:pt x="1430020" y="680720"/>
                    <a:pt x="1427212" y="690817"/>
                    <a:pt x="1424940" y="701040"/>
                  </a:cubicBezTo>
                  <a:cubicBezTo>
                    <a:pt x="1422130" y="713683"/>
                    <a:pt x="1427154" y="730711"/>
                    <a:pt x="1417320" y="739140"/>
                  </a:cubicBezTo>
                  <a:cubicBezTo>
                    <a:pt x="1405589" y="749195"/>
                    <a:pt x="1386840" y="744220"/>
                    <a:pt x="1371600" y="746760"/>
                  </a:cubicBezTo>
                  <a:cubicBezTo>
                    <a:pt x="1369060" y="863600"/>
                    <a:pt x="1366729" y="980445"/>
                    <a:pt x="1363980" y="1097280"/>
                  </a:cubicBezTo>
                  <a:cubicBezTo>
                    <a:pt x="1361649" y="1196345"/>
                    <a:pt x="1363420" y="1295619"/>
                    <a:pt x="1356360" y="1394460"/>
                  </a:cubicBezTo>
                  <a:cubicBezTo>
                    <a:pt x="1355708" y="1403595"/>
                    <a:pt x="1346200" y="1409700"/>
                    <a:pt x="1341120" y="1417320"/>
                  </a:cubicBezTo>
                  <a:cubicBezTo>
                    <a:pt x="1325261" y="1480755"/>
                    <a:pt x="1344572" y="1418037"/>
                    <a:pt x="1318260" y="1470660"/>
                  </a:cubicBezTo>
                  <a:cubicBezTo>
                    <a:pt x="1314668" y="1477844"/>
                    <a:pt x="1312588" y="1485728"/>
                    <a:pt x="1310640" y="1493520"/>
                  </a:cubicBezTo>
                  <a:cubicBezTo>
                    <a:pt x="1301376" y="1530576"/>
                    <a:pt x="1305830" y="1528203"/>
                    <a:pt x="1295400" y="1562100"/>
                  </a:cubicBezTo>
                  <a:cubicBezTo>
                    <a:pt x="1288314" y="1585131"/>
                    <a:pt x="1285906" y="1610630"/>
                    <a:pt x="1272540" y="1630680"/>
                  </a:cubicBezTo>
                  <a:cubicBezTo>
                    <a:pt x="1252845" y="1660223"/>
                    <a:pt x="1260196" y="1644852"/>
                    <a:pt x="1249680" y="1676400"/>
                  </a:cubicBezTo>
                  <a:cubicBezTo>
                    <a:pt x="1252220" y="1737360"/>
                    <a:pt x="1250562" y="1798640"/>
                    <a:pt x="1257300" y="1859280"/>
                  </a:cubicBezTo>
                  <a:cubicBezTo>
                    <a:pt x="1258311" y="1868382"/>
                    <a:pt x="1274761" y="1873255"/>
                    <a:pt x="1272540" y="1882140"/>
                  </a:cubicBezTo>
                  <a:cubicBezTo>
                    <a:pt x="1270592" y="1889932"/>
                    <a:pt x="1257521" y="1888018"/>
                    <a:pt x="1249680" y="1889760"/>
                  </a:cubicBezTo>
                  <a:cubicBezTo>
                    <a:pt x="1234598" y="1893112"/>
                    <a:pt x="1219200" y="1894840"/>
                    <a:pt x="1203960" y="1897380"/>
                  </a:cubicBezTo>
                  <a:lnTo>
                    <a:pt x="1135380" y="1943100"/>
                  </a:lnTo>
                  <a:lnTo>
                    <a:pt x="1112520" y="1958340"/>
                  </a:lnTo>
                  <a:cubicBezTo>
                    <a:pt x="1104900" y="1971040"/>
                    <a:pt x="1097875" y="1984117"/>
                    <a:pt x="1089660" y="1996440"/>
                  </a:cubicBezTo>
                  <a:cubicBezTo>
                    <a:pt x="1082615" y="2007007"/>
                    <a:pt x="1073199" y="2015950"/>
                    <a:pt x="1066800" y="2026920"/>
                  </a:cubicBezTo>
                  <a:cubicBezTo>
                    <a:pt x="1055353" y="2046544"/>
                    <a:pt x="1036320" y="2087880"/>
                    <a:pt x="1036320" y="2087880"/>
                  </a:cubicBezTo>
                  <a:cubicBezTo>
                    <a:pt x="1101307" y="2109542"/>
                    <a:pt x="1030327" y="2082639"/>
                    <a:pt x="952500" y="2103120"/>
                  </a:cubicBezTo>
                  <a:cubicBezTo>
                    <a:pt x="936772" y="2107259"/>
                    <a:pt x="926640" y="2122890"/>
                    <a:pt x="914400" y="2133600"/>
                  </a:cubicBezTo>
                  <a:cubicBezTo>
                    <a:pt x="887293" y="2157318"/>
                    <a:pt x="895623" y="2152267"/>
                    <a:pt x="876300" y="2179320"/>
                  </a:cubicBezTo>
                  <a:cubicBezTo>
                    <a:pt x="868918" y="2189654"/>
                    <a:pt x="860171" y="2199030"/>
                    <a:pt x="853440" y="2209800"/>
                  </a:cubicBezTo>
                  <a:cubicBezTo>
                    <a:pt x="847420" y="2219433"/>
                    <a:pt x="845592" y="2231655"/>
                    <a:pt x="838200" y="2240280"/>
                  </a:cubicBezTo>
                  <a:cubicBezTo>
                    <a:pt x="836689" y="2242043"/>
                    <a:pt x="792114" y="2275271"/>
                    <a:pt x="784860" y="2278380"/>
                  </a:cubicBezTo>
                  <a:cubicBezTo>
                    <a:pt x="775234" y="2282505"/>
                    <a:pt x="764540" y="2283460"/>
                    <a:pt x="754380" y="2286000"/>
                  </a:cubicBezTo>
                  <a:cubicBezTo>
                    <a:pt x="749300" y="2293620"/>
                    <a:pt x="744527" y="2301454"/>
                    <a:pt x="739140" y="2308860"/>
                  </a:cubicBezTo>
                  <a:cubicBezTo>
                    <a:pt x="724200" y="2329402"/>
                    <a:pt x="707509" y="2348686"/>
                    <a:pt x="693420" y="2369820"/>
                  </a:cubicBezTo>
                  <a:lnTo>
                    <a:pt x="662940" y="2415540"/>
                  </a:lnTo>
                  <a:cubicBezTo>
                    <a:pt x="657860" y="2407920"/>
                    <a:pt x="650216" y="2401486"/>
                    <a:pt x="647700" y="2392680"/>
                  </a:cubicBezTo>
                  <a:cubicBezTo>
                    <a:pt x="639898" y="2365375"/>
                    <a:pt x="645160" y="2334260"/>
                    <a:pt x="632460" y="2308860"/>
                  </a:cubicBezTo>
                  <a:cubicBezTo>
                    <a:pt x="627776" y="2299493"/>
                    <a:pt x="612140" y="2303780"/>
                    <a:pt x="601980" y="2301240"/>
                  </a:cubicBezTo>
                  <a:cubicBezTo>
                    <a:pt x="594360" y="2296160"/>
                    <a:pt x="582521" y="2294503"/>
                    <a:pt x="579120" y="2286000"/>
                  </a:cubicBezTo>
                  <a:cubicBezTo>
                    <a:pt x="569558" y="2262094"/>
                    <a:pt x="598842" y="2259106"/>
                    <a:pt x="609600" y="2255520"/>
                  </a:cubicBezTo>
                  <a:cubicBezTo>
                    <a:pt x="584200" y="2252980"/>
                    <a:pt x="556232" y="2259316"/>
                    <a:pt x="533400" y="2247900"/>
                  </a:cubicBezTo>
                  <a:cubicBezTo>
                    <a:pt x="525209" y="2243804"/>
                    <a:pt x="554135" y="2232366"/>
                    <a:pt x="548640" y="2225040"/>
                  </a:cubicBezTo>
                  <a:cubicBezTo>
                    <a:pt x="534263" y="2205870"/>
                    <a:pt x="506850" y="2201317"/>
                    <a:pt x="487680" y="2186940"/>
                  </a:cubicBezTo>
                  <a:lnTo>
                    <a:pt x="457200" y="2164080"/>
                  </a:lnTo>
                  <a:cubicBezTo>
                    <a:pt x="438007" y="2087309"/>
                    <a:pt x="463901" y="2196668"/>
                    <a:pt x="441960" y="2065020"/>
                  </a:cubicBezTo>
                  <a:cubicBezTo>
                    <a:pt x="438174" y="2042306"/>
                    <a:pt x="422766" y="2022871"/>
                    <a:pt x="411480" y="2004060"/>
                  </a:cubicBezTo>
                  <a:cubicBezTo>
                    <a:pt x="408940" y="1988820"/>
                    <a:pt x="403860" y="1973790"/>
                    <a:pt x="403860" y="1958340"/>
                  </a:cubicBezTo>
                  <a:cubicBezTo>
                    <a:pt x="403860" y="1926862"/>
                    <a:pt x="416822" y="1835635"/>
                    <a:pt x="426720" y="1805940"/>
                  </a:cubicBezTo>
                  <a:cubicBezTo>
                    <a:pt x="445272" y="1750285"/>
                    <a:pt x="438064" y="1775805"/>
                    <a:pt x="449580" y="1729740"/>
                  </a:cubicBezTo>
                  <a:cubicBezTo>
                    <a:pt x="442469" y="1727370"/>
                    <a:pt x="401024" y="1712905"/>
                    <a:pt x="396240" y="1714500"/>
                  </a:cubicBezTo>
                  <a:cubicBezTo>
                    <a:pt x="387552" y="1717396"/>
                    <a:pt x="386080" y="1729740"/>
                    <a:pt x="381000" y="1737360"/>
                  </a:cubicBezTo>
                  <a:cubicBezTo>
                    <a:pt x="390719" y="1766518"/>
                    <a:pt x="398102" y="1784770"/>
                    <a:pt x="403860" y="1813560"/>
                  </a:cubicBezTo>
                  <a:cubicBezTo>
                    <a:pt x="406890" y="1828710"/>
                    <a:pt x="408940" y="1844040"/>
                    <a:pt x="411480" y="1859280"/>
                  </a:cubicBezTo>
                  <a:cubicBezTo>
                    <a:pt x="416560" y="1849120"/>
                    <a:pt x="421203" y="1838730"/>
                    <a:pt x="426720" y="1828800"/>
                  </a:cubicBezTo>
                  <a:cubicBezTo>
                    <a:pt x="433913" y="1815853"/>
                    <a:pt x="462827" y="1797324"/>
                    <a:pt x="449580" y="1790700"/>
                  </a:cubicBezTo>
                  <a:cubicBezTo>
                    <a:pt x="435033" y="1783427"/>
                    <a:pt x="424180" y="1811020"/>
                    <a:pt x="411480" y="1821180"/>
                  </a:cubicBezTo>
                  <a:cubicBezTo>
                    <a:pt x="393060" y="1876441"/>
                    <a:pt x="414174" y="1817641"/>
                    <a:pt x="411480" y="1790700"/>
                  </a:cubicBezTo>
                  <a:cubicBezTo>
                    <a:pt x="410569" y="1781587"/>
                    <a:pt x="401320" y="1775460"/>
                    <a:pt x="396240" y="1767840"/>
                  </a:cubicBezTo>
                  <a:cubicBezTo>
                    <a:pt x="398780" y="1783080"/>
                    <a:pt x="392935" y="1802635"/>
                    <a:pt x="403860" y="1813560"/>
                  </a:cubicBezTo>
                  <a:cubicBezTo>
                    <a:pt x="411265" y="1820965"/>
                    <a:pt x="411480" y="1793553"/>
                    <a:pt x="411480" y="1783080"/>
                  </a:cubicBezTo>
                  <a:cubicBezTo>
                    <a:pt x="411480" y="1778197"/>
                    <a:pt x="399833" y="1736927"/>
                    <a:pt x="396240" y="1729740"/>
                  </a:cubicBezTo>
                  <a:cubicBezTo>
                    <a:pt x="367498" y="1672256"/>
                    <a:pt x="382319" y="1711093"/>
                    <a:pt x="358140" y="1668780"/>
                  </a:cubicBezTo>
                  <a:cubicBezTo>
                    <a:pt x="352504" y="1658917"/>
                    <a:pt x="350172" y="1647026"/>
                    <a:pt x="342900" y="1638300"/>
                  </a:cubicBezTo>
                  <a:cubicBezTo>
                    <a:pt x="331537" y="1624665"/>
                    <a:pt x="312783" y="1620641"/>
                    <a:pt x="297180" y="1615440"/>
                  </a:cubicBezTo>
                  <a:cubicBezTo>
                    <a:pt x="292100" y="1584960"/>
                    <a:pt x="287635" y="1554371"/>
                    <a:pt x="281940" y="1524000"/>
                  </a:cubicBezTo>
                  <a:cubicBezTo>
                    <a:pt x="280010" y="1513707"/>
                    <a:pt x="279516" y="1502613"/>
                    <a:pt x="274320" y="1493520"/>
                  </a:cubicBezTo>
                  <a:cubicBezTo>
                    <a:pt x="268973" y="1484164"/>
                    <a:pt x="258359" y="1478939"/>
                    <a:pt x="251460" y="1470660"/>
                  </a:cubicBezTo>
                  <a:cubicBezTo>
                    <a:pt x="193435" y="1401030"/>
                    <a:pt x="297318" y="1508898"/>
                    <a:pt x="205740" y="1417320"/>
                  </a:cubicBezTo>
                  <a:cubicBezTo>
                    <a:pt x="203200" y="1407160"/>
                    <a:pt x="201129" y="1396871"/>
                    <a:pt x="198120" y="1386840"/>
                  </a:cubicBezTo>
                  <a:cubicBezTo>
                    <a:pt x="193504" y="1371453"/>
                    <a:pt x="186030" y="1356872"/>
                    <a:pt x="182880" y="1341120"/>
                  </a:cubicBezTo>
                  <a:cubicBezTo>
                    <a:pt x="173464" y="1294040"/>
                    <a:pt x="182444" y="1313796"/>
                    <a:pt x="160020" y="1280160"/>
                  </a:cubicBezTo>
                  <a:cubicBezTo>
                    <a:pt x="157480" y="1236980"/>
                    <a:pt x="156316" y="1193697"/>
                    <a:pt x="152400" y="1150620"/>
                  </a:cubicBezTo>
                  <a:cubicBezTo>
                    <a:pt x="151227" y="1137722"/>
                    <a:pt x="146612" y="1125341"/>
                    <a:pt x="144780" y="1112520"/>
                  </a:cubicBezTo>
                  <a:cubicBezTo>
                    <a:pt x="143187" y="1101366"/>
                    <a:pt x="142019" y="1042918"/>
                    <a:pt x="129540" y="1021080"/>
                  </a:cubicBezTo>
                  <a:cubicBezTo>
                    <a:pt x="123239" y="1010053"/>
                    <a:pt x="114300" y="1000760"/>
                    <a:pt x="106680" y="990600"/>
                  </a:cubicBezTo>
                  <a:cubicBezTo>
                    <a:pt x="96105" y="958875"/>
                    <a:pt x="98796" y="970099"/>
                    <a:pt x="91440" y="929640"/>
                  </a:cubicBezTo>
                  <a:cubicBezTo>
                    <a:pt x="86152" y="900557"/>
                    <a:pt x="86807" y="885809"/>
                    <a:pt x="76200" y="861060"/>
                  </a:cubicBezTo>
                  <a:cubicBezTo>
                    <a:pt x="71725" y="850619"/>
                    <a:pt x="68352" y="839205"/>
                    <a:pt x="60960" y="830580"/>
                  </a:cubicBezTo>
                  <a:cubicBezTo>
                    <a:pt x="46122" y="813269"/>
                    <a:pt x="19720" y="802340"/>
                    <a:pt x="0" y="792480"/>
                  </a:cubicBezTo>
                  <a:cubicBezTo>
                    <a:pt x="2540" y="782320"/>
                    <a:pt x="-902" y="768087"/>
                    <a:pt x="7620" y="762000"/>
                  </a:cubicBezTo>
                  <a:cubicBezTo>
                    <a:pt x="20192" y="753020"/>
                    <a:pt x="45555" y="767726"/>
                    <a:pt x="53340" y="754380"/>
                  </a:cubicBezTo>
                  <a:cubicBezTo>
                    <a:pt x="67476" y="730146"/>
                    <a:pt x="58023" y="698461"/>
                    <a:pt x="60960" y="670560"/>
                  </a:cubicBezTo>
                  <a:cubicBezTo>
                    <a:pt x="63104" y="650194"/>
                    <a:pt x="64289" y="629624"/>
                    <a:pt x="68580" y="609600"/>
                  </a:cubicBezTo>
                  <a:cubicBezTo>
                    <a:pt x="71946" y="593892"/>
                    <a:pt x="79593" y="579378"/>
                    <a:pt x="83820" y="563880"/>
                  </a:cubicBezTo>
                  <a:cubicBezTo>
                    <a:pt x="87228" y="551385"/>
                    <a:pt x="88900" y="538480"/>
                    <a:pt x="91440" y="525780"/>
                  </a:cubicBezTo>
                  <a:cubicBezTo>
                    <a:pt x="88900" y="510540"/>
                    <a:pt x="87172" y="495142"/>
                    <a:pt x="83820" y="480060"/>
                  </a:cubicBezTo>
                  <a:cubicBezTo>
                    <a:pt x="82078" y="472219"/>
                    <a:pt x="72067" y="464088"/>
                    <a:pt x="76200" y="457200"/>
                  </a:cubicBezTo>
                  <a:cubicBezTo>
                    <a:pt x="82044" y="447460"/>
                    <a:pt x="96078" y="446038"/>
                    <a:pt x="106680" y="441960"/>
                  </a:cubicBezTo>
                  <a:cubicBezTo>
                    <a:pt x="129170" y="433310"/>
                    <a:pt x="152400" y="426720"/>
                    <a:pt x="175260" y="419100"/>
                  </a:cubicBezTo>
                  <a:cubicBezTo>
                    <a:pt x="179354" y="416030"/>
                    <a:pt x="219484" y="385052"/>
                    <a:pt x="228600" y="381000"/>
                  </a:cubicBezTo>
                  <a:cubicBezTo>
                    <a:pt x="256710" y="368507"/>
                    <a:pt x="307604" y="357439"/>
                    <a:pt x="335280" y="350520"/>
                  </a:cubicBezTo>
                  <a:lnTo>
                    <a:pt x="365760" y="358140"/>
                  </a:lnTo>
                  <a:close/>
                </a:path>
              </a:pathLst>
            </a:custGeom>
            <a:ln w="3810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92543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7" dur="1000"/>
                                        <p:tgtEl>
                                          <p:spTgt spid="2">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2" dur="1000"/>
                                        <p:tgtEl>
                                          <p:spTgt spid="2">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17" dur="1000"/>
                                        <p:tgtEl>
                                          <p:spTgt spid="2">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graphicEl>
                                              <a:chart seriesIdx="2" categoryIdx="-4" bldStep="series"/>
                                            </p:graphicEl>
                                          </p:spTgt>
                                        </p:tgtEl>
                                        <p:attrNameLst>
                                          <p:attrName>style.visibility</p:attrName>
                                        </p:attrNameLst>
                                      </p:cBhvr>
                                      <p:to>
                                        <p:strVal val="visible"/>
                                      </p:to>
                                    </p:set>
                                    <p:animEffect transition="in" filter="wipe(left)">
                                      <p:cBhvr>
                                        <p:cTn id="22" dur="1000"/>
                                        <p:tgtEl>
                                          <p:spTgt spid="2">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graphicEl>
                                              <a:chart seriesIdx="3" categoryIdx="-4" bldStep="series"/>
                                            </p:graphicEl>
                                          </p:spTgt>
                                        </p:tgtEl>
                                        <p:attrNameLst>
                                          <p:attrName>style.visibility</p:attrName>
                                        </p:attrNameLst>
                                      </p:cBhvr>
                                      <p:to>
                                        <p:strVal val="visible"/>
                                      </p:to>
                                    </p:set>
                                    <p:animEffect transition="in" filter="wipe(left)">
                                      <p:cBhvr>
                                        <p:cTn id="27" dur="1000"/>
                                        <p:tgtEl>
                                          <p:spTgt spid="2">
                                            <p:graphicEl>
                                              <a:chart seriesIdx="3" categoryIdx="-4" bldStep="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graphicEl>
                                              <a:chart seriesIdx="4" categoryIdx="-4" bldStep="series"/>
                                            </p:graphicEl>
                                          </p:spTgt>
                                        </p:tgtEl>
                                        <p:attrNameLst>
                                          <p:attrName>style.visibility</p:attrName>
                                        </p:attrNameLst>
                                      </p:cBhvr>
                                      <p:to>
                                        <p:strVal val="visible"/>
                                      </p:to>
                                    </p:set>
                                    <p:animEffect transition="in" filter="wipe(left)">
                                      <p:cBhvr>
                                        <p:cTn id="32" dur="1000"/>
                                        <p:tgtEl>
                                          <p:spTgt spid="2">
                                            <p:graphicEl>
                                              <a:chart seriesIdx="4"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graphicEl>
                                              <a:chart seriesIdx="5" categoryIdx="-4" bldStep="series"/>
                                            </p:graphicEl>
                                          </p:spTgt>
                                        </p:tgtEl>
                                        <p:attrNameLst>
                                          <p:attrName>style.visibility</p:attrName>
                                        </p:attrNameLst>
                                      </p:cBhvr>
                                      <p:to>
                                        <p:strVal val="visible"/>
                                      </p:to>
                                    </p:set>
                                    <p:animEffect transition="in" filter="wipe(left)">
                                      <p:cBhvr>
                                        <p:cTn id="37" dur="1000"/>
                                        <p:tgtEl>
                                          <p:spTgt spid="2">
                                            <p:graphicEl>
                                              <a:chart seriesIdx="5"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494681-898F-3FD7-0714-8A0C939DCBA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A2B95D8-5991-C467-87F1-C37521A08255}"/>
              </a:ext>
            </a:extLst>
          </p:cNvPr>
          <p:cNvSpPr>
            <a:spLocks noGrp="1"/>
          </p:cNvSpPr>
          <p:nvPr>
            <p:ph type="title"/>
          </p:nvPr>
        </p:nvSpPr>
        <p:spPr/>
        <p:txBody>
          <a:bodyPr/>
          <a:lstStyle/>
          <a:p>
            <a:pPr algn="ctr"/>
            <a:r>
              <a:rPr lang="en-IN" u="sng" dirty="0">
                <a:solidFill>
                  <a:srgbClr val="002060"/>
                </a:solidFill>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E4FB8DD7-05DC-92F3-9137-9F18232A2D43}"/>
              </a:ext>
            </a:extLst>
          </p:cNvPr>
          <p:cNvSpPr>
            <a:spLocks noGrp="1"/>
          </p:cNvSpPr>
          <p:nvPr>
            <p:ph idx="1"/>
          </p:nvPr>
        </p:nvSpPr>
        <p:spPr>
          <a:xfrm>
            <a:off x="838200" y="1514168"/>
            <a:ext cx="10515600" cy="4662795"/>
          </a:xfrm>
        </p:spPr>
        <p:txBody>
          <a:bodyPr/>
          <a:lstStyle/>
          <a:p>
            <a:pPr marL="0" indent="0" algn="just">
              <a:buNone/>
            </a:pPr>
            <a:r>
              <a:rPr lang="en-US" b="1" dirty="0"/>
              <a:t>Regional Disparities exists shown in one among various papers :</a:t>
            </a:r>
          </a:p>
          <a:p>
            <a:pPr marL="0" indent="0" algn="just">
              <a:buNone/>
            </a:pPr>
            <a:r>
              <a:rPr lang="en-US" b="1" dirty="0"/>
              <a:t>Agricultural Credit in India: Status, Issues and Future Agenda Author(s): Rakesh Mohan Source: Economic and Political Weekly , Mar. 18-24, 2006</a:t>
            </a:r>
            <a:endParaRPr lang="en-IN" b="1" dirty="0"/>
          </a:p>
          <a:p>
            <a:pPr marL="0" indent="0">
              <a:buNone/>
            </a:pPr>
            <a:r>
              <a:rPr lang="en-IN" sz="2000" b="1" dirty="0"/>
              <a:t>                                             Region-wise ratio of Agricultural Credit to NSDP</a:t>
            </a:r>
          </a:p>
          <a:p>
            <a:endParaRPr lang="en-IN" b="1" dirty="0"/>
          </a:p>
        </p:txBody>
      </p:sp>
      <p:pic>
        <p:nvPicPr>
          <p:cNvPr id="5" name="Picture 4">
            <a:extLst>
              <a:ext uri="{FF2B5EF4-FFF2-40B4-BE49-F238E27FC236}">
                <a16:creationId xmlns:a16="http://schemas.microsoft.com/office/drawing/2014/main" id="{7BE77912-EF72-0A7C-39C1-D520319E08CA}"/>
              </a:ext>
            </a:extLst>
          </p:cNvPr>
          <p:cNvPicPr>
            <a:picLocks noChangeAspect="1"/>
          </p:cNvPicPr>
          <p:nvPr/>
        </p:nvPicPr>
        <p:blipFill rotWithShape="1">
          <a:blip r:embed="rId4"/>
          <a:srcRect t="14471"/>
          <a:stretch/>
        </p:blipFill>
        <p:spPr>
          <a:xfrm>
            <a:off x="3667186" y="3642860"/>
            <a:ext cx="4857628" cy="24299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643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CF4E0B-CD24-52D4-0371-7AE20AED541F}"/>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20" name="Oval 19">
            <a:extLst>
              <a:ext uri="{FF2B5EF4-FFF2-40B4-BE49-F238E27FC236}">
                <a16:creationId xmlns:a16="http://schemas.microsoft.com/office/drawing/2014/main" id="{11EBBEC8-630D-EAE4-04A0-36EF71298610}"/>
              </a:ext>
            </a:extLst>
          </p:cNvPr>
          <p:cNvSpPr/>
          <p:nvPr/>
        </p:nvSpPr>
        <p:spPr>
          <a:xfrm>
            <a:off x="-1832656" y="310827"/>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Tree>
    <p:extLst>
      <p:ext uri="{BB962C8B-B14F-4D97-AF65-F5344CB8AC3E}">
        <p14:creationId xmlns:p14="http://schemas.microsoft.com/office/powerpoint/2010/main" val="378840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250" fill="hold"/>
                                        <p:tgtEl>
                                          <p:spTgt spid="11"/>
                                        </p:tgtEl>
                                        <p:attrNameLst>
                                          <p:attrName>ppt_x</p:attrName>
                                        </p:attrNameLst>
                                      </p:cBhvr>
                                      <p:tavLst>
                                        <p:tav tm="0">
                                          <p:val>
                                            <p:strVal val="1+#ppt_w/2"/>
                                          </p:val>
                                        </p:tav>
                                        <p:tav tm="100000">
                                          <p:val>
                                            <p:strVal val="#ppt_x"/>
                                          </p:val>
                                        </p:tav>
                                      </p:tavLst>
                                    </p:anim>
                                    <p:anim calcmode="lin" valueType="num">
                                      <p:cBhvr additive="base">
                                        <p:cTn id="14"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D98DA-44DA-FA2C-1563-A152BC69D216}"/>
              </a:ext>
            </a:extLst>
          </p:cNvPr>
          <p:cNvPicPr>
            <a:picLocks noChangeAspect="1"/>
          </p:cNvPicPr>
          <p:nvPr/>
        </p:nvPicPr>
        <p:blipFill>
          <a:blip r:embed="rId2"/>
          <a:stretch>
            <a:fillRect/>
          </a:stretch>
        </p:blipFill>
        <p:spPr>
          <a:xfrm>
            <a:off x="1" y="1"/>
            <a:ext cx="12192000" cy="6858000"/>
          </a:xfrm>
          <a:prstGeom prst="rect">
            <a:avLst/>
          </a:prstGeom>
        </p:spPr>
      </p:pic>
      <p:sp>
        <p:nvSpPr>
          <p:cNvPr id="4" name="Oval 3">
            <a:extLst>
              <a:ext uri="{FF2B5EF4-FFF2-40B4-BE49-F238E27FC236}">
                <a16:creationId xmlns:a16="http://schemas.microsoft.com/office/drawing/2014/main" id="{31B32C65-440F-48E9-B258-DDAB5587B39B}"/>
              </a:ext>
            </a:extLst>
          </p:cNvPr>
          <p:cNvSpPr/>
          <p:nvPr/>
        </p:nvSpPr>
        <p:spPr>
          <a:xfrm>
            <a:off x="-1277073" y="2255616"/>
            <a:ext cx="2731626" cy="2578262"/>
          </a:xfrm>
          <a:prstGeom prst="ellipse">
            <a:avLst/>
          </a:prstGeom>
          <a:gradFill flip="none" rotWithShape="1">
            <a:gsLst>
              <a:gs pos="0">
                <a:schemeClr val="accent6">
                  <a:lumMod val="0"/>
                  <a:lumOff val="100000"/>
                </a:schemeClr>
              </a:gs>
              <a:gs pos="31000">
                <a:schemeClr val="accent6">
                  <a:lumMod val="0"/>
                  <a:lumOff val="100000"/>
                </a:schemeClr>
              </a:gs>
              <a:gs pos="100000">
                <a:schemeClr val="accent6">
                  <a:lumMod val="100000"/>
                </a:schemeClr>
              </a:gs>
            </a:gsLst>
            <a:path path="rect">
              <a:fillToRect l="100000" t="100000"/>
            </a:path>
            <a:tileRect r="-100000" b="-100000"/>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1" name="Oval 10">
            <a:extLst>
              <a:ext uri="{FF2B5EF4-FFF2-40B4-BE49-F238E27FC236}">
                <a16:creationId xmlns:a16="http://schemas.microsoft.com/office/drawing/2014/main" id="{CE31202C-492F-A69D-6AB0-28479CF4B529}"/>
              </a:ext>
            </a:extLst>
          </p:cNvPr>
          <p:cNvSpPr/>
          <p:nvPr/>
        </p:nvSpPr>
        <p:spPr>
          <a:xfrm>
            <a:off x="10826187" y="2255616"/>
            <a:ext cx="2731626" cy="2578262"/>
          </a:xfrm>
          <a:prstGeom prst="ellipse">
            <a:avLst/>
          </a:prstGeom>
          <a:gradFill flip="none" rotWithShape="1">
            <a:gsLst>
              <a:gs pos="0">
                <a:schemeClr val="accent6">
                  <a:lumMod val="0"/>
                  <a:lumOff val="100000"/>
                </a:schemeClr>
              </a:gs>
              <a:gs pos="50000">
                <a:schemeClr val="accent6">
                  <a:lumMod val="0"/>
                  <a:lumOff val="100000"/>
                </a:schemeClr>
              </a:gs>
              <a:gs pos="100000">
                <a:schemeClr val="accent6">
                  <a:lumMod val="100000"/>
                </a:schemeClr>
              </a:gs>
            </a:gsLst>
            <a:path path="circle">
              <a:fillToRect l="50000" t="-80000" r="50000" b="180000"/>
            </a:path>
            <a:tileRect/>
          </a:gradFill>
          <a:ln w="381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sp>
        <p:nvSpPr>
          <p:cNvPr id="19" name="Oval 18">
            <a:extLst>
              <a:ext uri="{FF2B5EF4-FFF2-40B4-BE49-F238E27FC236}">
                <a16:creationId xmlns:a16="http://schemas.microsoft.com/office/drawing/2014/main" id="{C1AEEA6B-128E-3684-C721-E59896ADF5BD}"/>
              </a:ext>
            </a:extLst>
          </p:cNvPr>
          <p:cNvSpPr/>
          <p:nvPr/>
        </p:nvSpPr>
        <p:spPr>
          <a:xfrm>
            <a:off x="-1998561" y="-981105"/>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Variables</a:t>
            </a:r>
            <a:endParaRPr lang="en-IN"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20" name="Oval 19">
            <a:extLst>
              <a:ext uri="{FF2B5EF4-FFF2-40B4-BE49-F238E27FC236}">
                <a16:creationId xmlns:a16="http://schemas.microsoft.com/office/drawing/2014/main" id="{11EBBEC8-630D-EAE4-04A0-36EF71298610}"/>
              </a:ext>
            </a:extLst>
          </p:cNvPr>
          <p:cNvSpPr/>
          <p:nvPr/>
        </p:nvSpPr>
        <p:spPr>
          <a:xfrm>
            <a:off x="1084154" y="322401"/>
            <a:ext cx="1693759" cy="1598269"/>
          </a:xfrm>
          <a:prstGeom prst="ellipse">
            <a:avLst/>
          </a:prstGeom>
          <a:gradFill flip="none" rotWithShape="1">
            <a:gsLst>
              <a:gs pos="6000">
                <a:schemeClr val="accent1">
                  <a:lumMod val="40000"/>
                  <a:lumOff val="60000"/>
                </a:schemeClr>
              </a:gs>
              <a:gs pos="52000">
                <a:schemeClr val="accent1">
                  <a:lumMod val="95000"/>
                  <a:lumOff val="5000"/>
                </a:schemeClr>
              </a:gs>
              <a:gs pos="98000">
                <a:schemeClr val="accent1">
                  <a:lumMod val="60000"/>
                </a:schemeClr>
              </a:gs>
            </a:gsLst>
            <a:path path="shape">
              <a:fillToRect l="50000" t="50000" r="50000" b="50000"/>
            </a:path>
            <a:tileRect/>
          </a:gra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1700" b="1" dirty="0">
                <a:solidFill>
                  <a:schemeClr val="tx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Objective</a:t>
            </a:r>
          </a:p>
        </p:txBody>
      </p:sp>
    </p:spTree>
    <p:extLst>
      <p:ext uri="{BB962C8B-B14F-4D97-AF65-F5344CB8AC3E}">
        <p14:creationId xmlns:p14="http://schemas.microsoft.com/office/powerpoint/2010/main" val="399755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TotalTime>
  <Words>1314</Words>
  <Application>Microsoft Office PowerPoint</Application>
  <PresentationFormat>Widescreen</PresentationFormat>
  <Paragraphs>202</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Aharoni</vt:lpstr>
      <vt:lpstr>Algerian</vt:lpstr>
      <vt:lpstr>Arial</vt:lpstr>
      <vt:lpstr>Calibri</vt:lpstr>
      <vt:lpstr>Calibri Light</vt:lpstr>
      <vt:lpstr>Poor Richard</vt:lpstr>
      <vt:lpstr>Wingdings</vt:lpstr>
      <vt:lpstr>Office Theme</vt:lpstr>
      <vt:lpstr>Showing the credit disparities and Modelling the determinants  of Credit disbursement among Indian Regions</vt:lpstr>
      <vt:lpstr>AGRICULTURE</vt:lpstr>
      <vt:lpstr>AGRICULTURE</vt:lpstr>
      <vt:lpstr>AGRICULTURE</vt:lpstr>
      <vt:lpstr>AGRICULTURE</vt:lpstr>
      <vt:lpstr>AGRICULTURE</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vt:lpstr>
      <vt:lpstr>Variables</vt:lpstr>
      <vt:lpstr>Sources of Variables</vt:lpstr>
      <vt:lpstr>Sources of Variables</vt:lpstr>
      <vt:lpstr>PowerPoint Presentation</vt:lpstr>
      <vt:lpstr>Choice of technique </vt:lpstr>
      <vt:lpstr>Results </vt:lpstr>
      <vt:lpstr>Modelling</vt:lpstr>
      <vt:lpstr>Interpretation and conclusion  </vt:lpstr>
      <vt:lpstr>Interpretation and conclusion  </vt:lpstr>
      <vt:lpstr>Interpretation and conclusion  </vt:lpstr>
      <vt:lpstr>Limitations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 disparities in Credit distribution</dc:title>
  <dc:creator>B JITHIN</dc:creator>
  <cp:lastModifiedBy>B JITHIN</cp:lastModifiedBy>
  <cp:revision>20</cp:revision>
  <dcterms:created xsi:type="dcterms:W3CDTF">2022-11-21T13:58:39Z</dcterms:created>
  <dcterms:modified xsi:type="dcterms:W3CDTF">2022-11-25T08:54:20Z</dcterms:modified>
</cp:coreProperties>
</file>